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slideMasters/_rels/slideMaster3.xml.rels" ContentType="application/vnd.openxmlformats-package.relationships+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56.png" ContentType="image/png"/>
  <Override PartName="/ppt/media/image55.png" ContentType="image/png"/>
  <Override PartName="/ppt/media/image54.png" ContentType="image/png"/>
  <Override PartName="/ppt/media/image53.png" ContentType="image/png"/>
  <Override PartName="/ppt/media/image52.png" ContentType="image/png"/>
  <Override PartName="/ppt/media/image51.png" ContentType="image/png"/>
  <Override PartName="/ppt/media/image50.png" ContentType="image/png"/>
  <Override PartName="/ppt/media/image46.png" ContentType="image/png"/>
  <Override PartName="/ppt/media/image45.png" ContentType="image/png"/>
  <Override PartName="/ppt/media/image44.png" ContentType="image/png"/>
  <Override PartName="/ppt/media/image43.png" ContentType="image/png"/>
  <Override PartName="/ppt/media/image42.png" ContentType="image/png"/>
  <Override PartName="/ppt/media/image41.png" ContentType="image/png"/>
  <Override PartName="/ppt/media/image3.jpeg" ContentType="image/jpeg"/>
  <Override PartName="/ppt/media/image40.png" ContentType="image/png"/>
  <Override PartName="/ppt/media/image33.png" ContentType="image/png"/>
  <Override PartName="/ppt/media/image14.png" ContentType="image/png"/>
  <Override PartName="/ppt/media/image57.png" ContentType="image/png"/>
  <Override PartName="/ppt/media/image22.png" ContentType="image/png"/>
  <Override PartName="/ppt/media/image59.png" ContentType="image/png"/>
  <Override PartName="/ppt/media/image58.png" ContentType="image/png"/>
  <Override PartName="/ppt/media/image23.png" ContentType="image/png"/>
  <Override PartName="/ppt/media/image60.png" ContentType="image/png"/>
  <Override PartName="/ppt/media/image24.png" ContentType="image/png"/>
  <Override PartName="/ppt/media/image61.png" ContentType="image/png"/>
  <Override PartName="/ppt/media/image25.png" ContentType="image/png"/>
  <Override PartName="/ppt/media/image62.png" ContentType="image/png"/>
  <Override PartName="/ppt/media/image75.png" ContentType="image/png"/>
  <Override PartName="/ppt/media/image26.png" ContentType="image/png"/>
  <Override PartName="/ppt/media/image63.png" ContentType="image/png"/>
  <Override PartName="/ppt/media/image74.png" ContentType="image/png"/>
  <Override PartName="/ppt/media/image73.png" ContentType="image/png"/>
  <Override PartName="/ppt/media/image35.png" ContentType="image/png"/>
  <Override PartName="/ppt/media/image17.png" ContentType="image/png"/>
  <Override PartName="/ppt/media/image5.png" ContentType="image/png"/>
  <Override PartName="/ppt/media/image72.png" ContentType="image/png"/>
  <Override PartName="/ppt/media/image71.png" ContentType="image/png"/>
  <Override PartName="/ppt/media/image29.png" ContentType="image/png"/>
  <Override PartName="/ppt/media/image69.png" ContentType="image/png"/>
  <Override PartName="/ppt/media/image32.png" ContentType="image/png"/>
  <Override PartName="/ppt/media/image70.png" ContentType="image/png"/>
  <Override PartName="/ppt/media/image28.png" ContentType="image/png"/>
  <Override PartName="/ppt/media/image68.png" ContentType="image/png"/>
  <Override PartName="/ppt/media/image2.jpeg" ContentType="image/jpeg"/>
  <Override PartName="/ppt/media/image31.png" ContentType="image/png"/>
  <Override PartName="/ppt/media/image67.png" ContentType="image/png"/>
  <Override PartName="/ppt/media/image30.png" ContentType="image/png"/>
  <Override PartName="/ppt/media/image20.png" ContentType="image/png"/>
  <Override PartName="/ppt/media/image37.jpeg" ContentType="image/jpeg"/>
  <Override PartName="/ppt/media/image66.png" ContentType="image/png"/>
  <Override PartName="/ppt/media/image65.png" ContentType="image/png"/>
  <Override PartName="/ppt/media/image64.png" ContentType="image/png"/>
  <Override PartName="/ppt/media/image10.png" ContentType="image/png"/>
  <Override PartName="/ppt/media/image21.png" ContentType="image/png"/>
  <Override PartName="/ppt/media/image1.jpeg" ContentType="image/jpeg"/>
  <Override PartName="/ppt/media/image47.png" ContentType="image/png"/>
  <Override PartName="/ppt/media/image15.png" ContentType="image/png"/>
  <Override PartName="/ppt/media/image27.png" ContentType="image/png"/>
  <Override PartName="/ppt/media/image16.png" ContentType="image/png"/>
  <Override PartName="/ppt/media/image4.png" ContentType="image/png"/>
  <Override PartName="/ppt/media/image34.png" ContentType="image/png"/>
  <Override PartName="/ppt/media/image18.png" ContentType="image/png"/>
  <Override PartName="/ppt/media/image6.png" ContentType="image/png"/>
  <Override PartName="/ppt/media/image36.png" ContentType="image/png"/>
  <Override PartName="/ppt/media/image11.png" ContentType="image/png"/>
  <Override PartName="/ppt/media/image48.png" ContentType="image/png"/>
  <Override PartName="/ppt/media/image19.png" ContentType="image/png"/>
  <Override PartName="/ppt/media/image7.png" ContentType="image/png"/>
  <Override PartName="/ppt/media/image12.png" ContentType="image/png"/>
  <Override PartName="/ppt/media/image49.png" ContentType="image/png"/>
  <Override PartName="/ppt/media/image8.png" ContentType="image/png"/>
  <Override PartName="/ppt/media/image38.png" ContentType="image/png"/>
  <Override PartName="/ppt/media/image13.png" ContentType="image/png"/>
  <Override PartName="/ppt/media/image9.png" ContentType="image/png"/>
  <Override PartName="/ppt/media/image39.png" ContentType="image/png"/>
  <Override PartName="/ppt/slideLayouts/_rels/slideLayout19.xml.rels" ContentType="application/vnd.openxmlformats-package.relationships+xml"/>
  <Override PartName="/ppt/slideLayouts/_rels/slideLayout13.xml.rels" ContentType="application/vnd.openxmlformats-package.relationships+xml"/>
  <Override PartName="/ppt/slideLayouts/_rels/slideLayout23.xml.rels" ContentType="application/vnd.openxmlformats-package.relationships+xml"/>
  <Override PartName="/ppt/slideLayouts/_rels/slideLayout30.xml.rels" ContentType="application/vnd.openxmlformats-package.relationships+xml"/>
  <Override PartName="/ppt/slideLayouts/_rels/slideLayout14.xml.rels" ContentType="application/vnd.openxmlformats-package.relationships+xml"/>
  <Override PartName="/ppt/slideLayouts/_rels/slideLayout29.xml.rels" ContentType="application/vnd.openxmlformats-package.relationships+xml"/>
  <Override PartName="/ppt/slideLayouts/_rels/slideLayout10.xml.rels" ContentType="application/vnd.openxmlformats-package.relationships+xml"/>
  <Override PartName="/ppt/slideLayouts/_rels/slideLayout25.xml.rels" ContentType="application/vnd.openxmlformats-package.relationships+xml"/>
  <Override PartName="/ppt/slideLayouts/_rels/slideLayout16.xml.rels" ContentType="application/vnd.openxmlformats-package.relationships+xml"/>
  <Override PartName="/ppt/slideLayouts/_rels/slideLayout32.xml.rels" ContentType="application/vnd.openxmlformats-package.relationships+xml"/>
  <Override PartName="/ppt/slideLayouts/_rels/slideLayout34.xml.rels" ContentType="application/vnd.openxmlformats-package.relationships+xml"/>
  <Override PartName="/ppt/slideLayouts/_rels/slideLayout20.xml.rels" ContentType="application/vnd.openxmlformats-package.relationships+xml"/>
  <Override PartName="/ppt/slideLayouts/_rels/slideLayout35.xml.rels" ContentType="application/vnd.openxmlformats-package.relationships+xml"/>
  <Override PartName="/ppt/slideLayouts/_rels/slideLayout33.xml.rels" ContentType="application/vnd.openxmlformats-package.relationships+xml"/>
  <Override PartName="/ppt/slideLayouts/_rels/slideLayout3.xml.rels" ContentType="application/vnd.openxmlformats-package.relationships+xml"/>
  <Override PartName="/ppt/slideLayouts/_rels/slideLayout9.xml.rels" ContentType="application/vnd.openxmlformats-package.relationships+xml"/>
  <Override PartName="/ppt/slideLayouts/_rels/slideLayout24.xml.rels" ContentType="application/vnd.openxmlformats-package.relationships+xml"/>
  <Override PartName="/ppt/slideLayouts/_rels/slideLayout15.xml.rels" ContentType="application/vnd.openxmlformats-package.relationships+xml"/>
  <Override PartName="/ppt/slideLayouts/_rels/slideLayout31.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22.xml.rels" ContentType="application/vnd.openxmlformats-package.relationships+xml"/>
  <Override PartName="/ppt/slideLayouts/_rels/slideLayout28.xml.rels" ContentType="application/vnd.openxmlformats-package.relationships+xml"/>
  <Override PartName="/ppt/slideLayouts/_rels/slideLayout7.xml.rels" ContentType="application/vnd.openxmlformats-package.relationships+xml"/>
  <Override PartName="/ppt/slideLayouts/_rels/slideLayout1.xml.rels" ContentType="application/vnd.openxmlformats-package.relationships+xml"/>
  <Override PartName="/ppt/slideLayouts/_rels/slideLayout6.xml.rels" ContentType="application/vnd.openxmlformats-package.relationships+xml"/>
  <Override PartName="/ppt/slideLayouts/_rels/slideLayout36.xml.rels" ContentType="application/vnd.openxmlformats-package.relationships+xml"/>
  <Override PartName="/ppt/slideLayouts/_rels/slideLayout21.xml.rels" ContentType="application/vnd.openxmlformats-package.relationships+xml"/>
  <Override PartName="/ppt/slideLayouts/_rels/slideLayout27.xml.rels" ContentType="application/vnd.openxmlformats-package.relationships+xml"/>
  <Override PartName="/ppt/slideLayouts/_rels/slideLayout5.xml.rels" ContentType="application/vnd.openxmlformats-package.relationships+xml"/>
  <Override PartName="/ppt/slideLayouts/_rels/slideLayout18.xml.rels" ContentType="application/vnd.openxmlformats-package.relationships+xml"/>
  <Override PartName="/ppt/slideLayouts/_rels/slideLayout12.xml.rels" ContentType="application/vnd.openxmlformats-package.relationships+xml"/>
  <Override PartName="/ppt/slideLayouts/_rels/slideLayout4.xml.rels" ContentType="application/vnd.openxmlformats-package.relationships+xml"/>
  <Override PartName="/ppt/slideLayouts/_rels/slideLayout17.xml.rels" ContentType="application/vnd.openxmlformats-package.relationships+xml"/>
  <Override PartName="/ppt/slideLayouts/_rels/slideLayout11.xml.rels" ContentType="application/vnd.openxmlformats-package.relationships+xml"/>
  <Override PartName="/ppt/slideLayouts/_rels/slideLayout26.xml.rels" ContentType="application/vnd.openxmlformats-package.relationships+xml"/>
  <Override PartName="/ppt/slideLayouts/slideLayout29.xml" ContentType="application/vnd.openxmlformats-officedocument.presentationml.slideLayout+xml"/>
  <Override PartName="/ppt/slideLayouts/slideLayout9.xml" ContentType="application/vnd.openxmlformats-officedocument.presentationml.slideLayout+xml"/>
  <Override PartName="/ppt/slideLayouts/slideLayout28.xml" ContentType="application/vnd.openxmlformats-officedocument.presentationml.slideLayout+xml"/>
  <Override PartName="/ppt/slideLayouts/slideLayout8.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7.xml" ContentType="application/vnd.openxmlformats-officedocument.presentationml.slideLayout+xml"/>
  <Override PartName="/ppt/slideLayouts/slideLayout33.xml" ContentType="application/vnd.openxmlformats-officedocument.presentationml.slideLayout+xml"/>
  <Override PartName="/ppt/slideLayouts/slideLayout10.xml" ContentType="application/vnd.openxmlformats-officedocument.presentationml.slideLayout+xml"/>
  <Override PartName="/ppt/slideLayouts/slideLayout34.xml" ContentType="application/vnd.openxmlformats-officedocument.presentationml.slideLayout+xml"/>
  <Override PartName="/ppt/slideLayouts/slideLayout11.xml" ContentType="application/vnd.openxmlformats-officedocument.presentationml.slideLayout+xml"/>
  <Override PartName="/ppt/slideLayouts/slideLayout35.xml" ContentType="application/vnd.openxmlformats-officedocument.presentationml.slideLayout+xml"/>
  <Override PartName="/ppt/slideLayouts/slideLayout12.xml" ContentType="application/vnd.openxmlformats-officedocument.presentationml.slideLayout+xml"/>
  <Override PartName="/ppt/slideLayouts/slideLayout36.xml" ContentType="application/vnd.openxmlformats-officedocument.presentationml.slideLayout+xml"/>
  <Override PartName="/ppt/slideLayouts/slideLayout26.xml" ContentType="application/vnd.openxmlformats-officedocument.presentationml.slideLayout+xml"/>
  <Override PartName="/ppt/slideLayouts/slideLayout6.xml" ContentType="application/vnd.openxmlformats-officedocument.presentationml.slideLayout+xml"/>
  <Override PartName="/ppt/slideLayouts/slideLayout25.xml" ContentType="application/vnd.openxmlformats-officedocument.presentationml.slideLayout+xml"/>
  <Override PartName="/ppt/slideLayouts/slideLayout5.xml" ContentType="application/vnd.openxmlformats-officedocument.presentationml.slideLayout+xml"/>
  <Override PartName="/ppt/slideLayouts/slideLayout24.xml" ContentType="application/vnd.openxmlformats-officedocument.presentationml.slideLayout+xml"/>
  <Override PartName="/ppt/slideLayouts/slideLayout4.xml" ContentType="application/vnd.openxmlformats-officedocument.presentationml.slideLayout+xml"/>
  <Override PartName="/ppt/slideLayouts/slideLayout23.xml" ContentType="application/vnd.openxmlformats-officedocument.presentationml.slideLayout+xml"/>
  <Override PartName="/ppt/slideLayouts/slideLayout3.xml" ContentType="application/vnd.openxmlformats-officedocument.presentationml.slideLayout+xml"/>
  <Override PartName="/ppt/slideLayouts/slideLayout19.xml" ContentType="application/vnd.openxmlformats-officedocument.presentationml.slideLayout+xml"/>
  <Override PartName="/ppt/slideLayouts/slideLayout22.xml" ContentType="application/vnd.openxmlformats-officedocument.presentationml.slideLayout+xml"/>
  <Override PartName="/ppt/slideLayouts/slideLayout2.xml" ContentType="application/vnd.openxmlformats-officedocument.presentationml.slideLayout+xml"/>
  <Override PartName="/ppt/slideLayouts/slideLayout18.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xml" ContentType="application/vnd.openxmlformats-officedocument.presentationml.slideLayout+xml"/>
  <Override PartName="/ppt/slideLayouts/slideLayout17.xml" ContentType="application/vnd.openxmlformats-officedocument.presentationml.slideLayout+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12.xml" ContentType="application/vnd.openxmlformats-officedocument.presentationml.slide+xml"/>
  <Override PartName="/ppt/slides/slide9.xml" ContentType="application/vnd.openxmlformats-officedocument.presentationml.slide+xml"/>
  <Override PartName="/ppt/slides/slide13.xml" ContentType="application/vnd.openxmlformats-officedocument.presentationml.slide+xml"/>
  <Override PartName="/ppt/slides/_rels/slide23.xml.rels" ContentType="application/vnd.openxmlformats-package.relationships+xml"/>
  <Override PartName="/ppt/slides/_rels/slide14.xml.rels" ContentType="application/vnd.openxmlformats-package.relationships+xml"/>
  <Override PartName="/ppt/slides/_rels/slide30.xml.rels" ContentType="application/vnd.openxmlformats-package.relationships+xml"/>
  <Override PartName="/ppt/slides/_rels/slide29.xml.rels" ContentType="application/vnd.openxmlformats-package.relationships+xml"/>
  <Override PartName="/ppt/slides/_rels/slide6.xml.rels" ContentType="application/vnd.openxmlformats-package.relationships+xml"/>
  <Override PartName="/ppt/slides/_rels/slide34.xml.rels" ContentType="application/vnd.openxmlformats-package.relationships+xml"/>
  <Override PartName="/ppt/slides/_rels/slide20.xml.rels" ContentType="application/vnd.openxmlformats-package.relationships+xml"/>
  <Override PartName="/ppt/slides/_rels/slide35.xml.rels" ContentType="application/vnd.openxmlformats-package.relationships+xml"/>
  <Override PartName="/ppt/slides/_rels/slide1.xml.rels" ContentType="application/vnd.openxmlformats-package.relationships+xml"/>
  <Override PartName="/ppt/slides/_rels/slide7.xml.rels" ContentType="application/vnd.openxmlformats-package.relationships+xml"/>
  <Override PartName="/ppt/slides/_rels/slide16.xml.rels" ContentType="application/vnd.openxmlformats-package.relationships+xml"/>
  <Override PartName="/ppt/slides/_rels/slide32.xml.rels" ContentType="application/vnd.openxmlformats-package.relationships+xml"/>
  <Override PartName="/ppt/slides/_rels/slide10.xml.rels" ContentType="application/vnd.openxmlformats-package.relationships+xml"/>
  <Override PartName="/ppt/slides/_rels/slide25.xml.rels" ContentType="application/vnd.openxmlformats-package.relationships+xml"/>
  <Override PartName="/ppt/slides/_rels/slide15.xml.rels" ContentType="application/vnd.openxmlformats-package.relationships+xml"/>
  <Override PartName="/ppt/slides/_rels/slide31.xml.rels" ContentType="application/vnd.openxmlformats-package.relationships+xml"/>
  <Override PartName="/ppt/slides/_rels/slide24.xml.rels" ContentType="application/vnd.openxmlformats-package.relationships+xml"/>
  <Override PartName="/ppt/slides/_rels/slide33.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2.xml.rels" ContentType="application/vnd.openxmlformats-package.relationships+xml"/>
  <Override PartName="/ppt/slides/_rels/slide27.xml.rels" ContentType="application/vnd.openxmlformats-package.relationships+xml"/>
  <Override PartName="/ppt/slides/_rels/slide8.xml.rels" ContentType="application/vnd.openxmlformats-package.relationships+xml"/>
  <Override PartName="/ppt/slides/_rels/slide21.xml.rels" ContentType="application/vnd.openxmlformats-package.relationships+xml"/>
  <Override PartName="/ppt/slides/_rels/slide26.xml.rels" ContentType="application/vnd.openxmlformats-package.relationships+xml"/>
  <Override PartName="/ppt/slides/_rels/slide11.xml.rels" ContentType="application/vnd.openxmlformats-package.relationships+xml"/>
  <Override PartName="/ppt/slides/_rels/slide17.xml.rels" ContentType="application/vnd.openxmlformats-package.relationships+xml"/>
  <Override PartName="/ppt/slides/_rels/slide12.xml.rels" ContentType="application/vnd.openxmlformats-package.relationships+xml"/>
  <Override PartName="/ppt/slides/_rels/slide18.xml.rels" ContentType="application/vnd.openxmlformats-package.relationships+xml"/>
  <Override PartName="/ppt/slides/_rels/slide13.xml.rels" ContentType="application/vnd.openxmlformats-package.relationships+xml"/>
  <Override PartName="/ppt/slides/_rels/slide19.xml.rels" ContentType="application/vnd.openxmlformats-package.relationships+xml"/>
  <Override PartName="/ppt/slides/_rels/slide22.xml.rels" ContentType="application/vnd.openxmlformats-package.relationships+xml"/>
  <Override PartName="/ppt/slides/_rels/slide3.xml.rels" ContentType="application/vnd.openxmlformats-package.relationships+xml"/>
  <Override PartName="/ppt/slides/_rels/slide9.xml.rels" ContentType="application/vnd.openxmlformats-package.relationships+xml"/>
  <Override PartName="/ppt/slides/_rels/slide28.xml.rels" ContentType="application/vnd.openxmlformats-package.relationships+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7.xml" ContentType="application/vnd.openxmlformats-officedocument.presentationml.slide+xml"/>
  <Override PartName="/ppt/slides/slide10.xml" ContentType="application/vnd.openxmlformats-officedocument.presentationml.slide+xml"/>
  <Override PartName="/ppt/slides/slide33.xml" ContentType="application/vnd.openxmlformats-officedocument.presentationml.slide+xml"/>
  <Override PartName="/ppt/slides/slide8.xml" ContentType="application/vnd.openxmlformats-officedocument.presentationml.slide+xml"/>
  <Override PartName="/ppt/slides/slide11.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Lst>
  <p:sldSz cx="10077450" cy="5668962"/>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503640" y="1428480"/>
            <a:ext cx="9068760" cy="946800"/>
          </a:xfrm>
          <a:prstGeom prst="rect">
            <a:avLst/>
          </a:prstGeom>
        </p:spPr>
        <p:txBody>
          <a:bodyPr lIns="0" rIns="0" tIns="0" bIns="0" anchor="ctr">
            <a:noAutofit/>
          </a:bodyPr>
          <a:p>
            <a:endParaRPr b="0" lang="en-US" sz="3300" spc="-1" strike="noStrike">
              <a:solidFill>
                <a:srgbClr val="ffffff"/>
              </a:solidFill>
              <a:latin typeface="Arial"/>
            </a:endParaRPr>
          </a:p>
        </p:txBody>
      </p:sp>
      <p:sp>
        <p:nvSpPr>
          <p:cNvPr id="27" name="PlaceHolder 2"/>
          <p:cNvSpPr>
            <a:spLocks noGrp="1"/>
          </p:cNvSpPr>
          <p:nvPr>
            <p:ph type="body"/>
          </p:nvPr>
        </p:nvSpPr>
        <p:spPr>
          <a:xfrm>
            <a:off x="503640" y="2591640"/>
            <a:ext cx="9068760" cy="964440"/>
          </a:xfrm>
          <a:prstGeom prst="rect">
            <a:avLst/>
          </a:prstGeom>
        </p:spPr>
        <p:txBody>
          <a:bodyPr lIns="0" rIns="0" tIns="0" bIns="0">
            <a:normAutofit/>
          </a:bodyPr>
          <a:p>
            <a:endParaRPr b="0" lang="en-US" sz="2400" spc="-1" strike="noStrike">
              <a:solidFill>
                <a:srgbClr val="ffffff"/>
              </a:solidFill>
              <a:latin typeface="Arial"/>
            </a:endParaRPr>
          </a:p>
        </p:txBody>
      </p:sp>
      <p:sp>
        <p:nvSpPr>
          <p:cNvPr id="28" name="PlaceHolder 3"/>
          <p:cNvSpPr>
            <a:spLocks noGrp="1"/>
          </p:cNvSpPr>
          <p:nvPr>
            <p:ph type="body"/>
          </p:nvPr>
        </p:nvSpPr>
        <p:spPr>
          <a:xfrm>
            <a:off x="503640" y="3648240"/>
            <a:ext cx="9068760" cy="964440"/>
          </a:xfrm>
          <a:prstGeom prst="rect">
            <a:avLst/>
          </a:prstGeom>
        </p:spPr>
        <p:txBody>
          <a:bodyPr lIns="0" rIns="0" tIns="0" bIns="0">
            <a:normAutofit/>
          </a:bodyPr>
          <a:p>
            <a:endParaRPr b="0" lang="en-US" sz="2400" spc="-1" strike="noStrike">
              <a:solidFill>
                <a:srgbClr val="ffffff"/>
              </a:solidFill>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503640" y="1428480"/>
            <a:ext cx="9068760" cy="946800"/>
          </a:xfrm>
          <a:prstGeom prst="rect">
            <a:avLst/>
          </a:prstGeom>
        </p:spPr>
        <p:txBody>
          <a:bodyPr lIns="0" rIns="0" tIns="0" bIns="0" anchor="ctr">
            <a:noAutofit/>
          </a:bodyPr>
          <a:p>
            <a:endParaRPr b="0" lang="en-US" sz="3300" spc="-1" strike="noStrike">
              <a:solidFill>
                <a:srgbClr val="ffffff"/>
              </a:solidFill>
              <a:latin typeface="Arial"/>
            </a:endParaRPr>
          </a:p>
        </p:txBody>
      </p:sp>
      <p:sp>
        <p:nvSpPr>
          <p:cNvPr id="30" name="PlaceHolder 2"/>
          <p:cNvSpPr>
            <a:spLocks noGrp="1"/>
          </p:cNvSpPr>
          <p:nvPr>
            <p:ph type="body"/>
          </p:nvPr>
        </p:nvSpPr>
        <p:spPr>
          <a:xfrm>
            <a:off x="503640" y="2591640"/>
            <a:ext cx="4425480" cy="964440"/>
          </a:xfrm>
          <a:prstGeom prst="rect">
            <a:avLst/>
          </a:prstGeom>
        </p:spPr>
        <p:txBody>
          <a:bodyPr lIns="0" rIns="0" tIns="0" bIns="0">
            <a:normAutofit/>
          </a:bodyPr>
          <a:p>
            <a:endParaRPr b="0" lang="en-US" sz="2400" spc="-1" strike="noStrike">
              <a:solidFill>
                <a:srgbClr val="ffffff"/>
              </a:solidFill>
              <a:latin typeface="Arial"/>
            </a:endParaRPr>
          </a:p>
        </p:txBody>
      </p:sp>
      <p:sp>
        <p:nvSpPr>
          <p:cNvPr id="31" name="PlaceHolder 3"/>
          <p:cNvSpPr>
            <a:spLocks noGrp="1"/>
          </p:cNvSpPr>
          <p:nvPr>
            <p:ph type="body"/>
          </p:nvPr>
        </p:nvSpPr>
        <p:spPr>
          <a:xfrm>
            <a:off x="5150880" y="2591640"/>
            <a:ext cx="4425480" cy="964440"/>
          </a:xfrm>
          <a:prstGeom prst="rect">
            <a:avLst/>
          </a:prstGeom>
        </p:spPr>
        <p:txBody>
          <a:bodyPr lIns="0" rIns="0" tIns="0" bIns="0">
            <a:normAutofit/>
          </a:bodyPr>
          <a:p>
            <a:endParaRPr b="0" lang="en-US" sz="2400" spc="-1" strike="noStrike">
              <a:solidFill>
                <a:srgbClr val="ffffff"/>
              </a:solidFill>
              <a:latin typeface="Arial"/>
            </a:endParaRPr>
          </a:p>
        </p:txBody>
      </p:sp>
      <p:sp>
        <p:nvSpPr>
          <p:cNvPr id="32" name="PlaceHolder 4"/>
          <p:cNvSpPr>
            <a:spLocks noGrp="1"/>
          </p:cNvSpPr>
          <p:nvPr>
            <p:ph type="body"/>
          </p:nvPr>
        </p:nvSpPr>
        <p:spPr>
          <a:xfrm>
            <a:off x="503640" y="3648240"/>
            <a:ext cx="4425480" cy="964440"/>
          </a:xfrm>
          <a:prstGeom prst="rect">
            <a:avLst/>
          </a:prstGeom>
        </p:spPr>
        <p:txBody>
          <a:bodyPr lIns="0" rIns="0" tIns="0" bIns="0">
            <a:normAutofit/>
          </a:bodyPr>
          <a:p>
            <a:endParaRPr b="0" lang="en-US" sz="2400" spc="-1" strike="noStrike">
              <a:solidFill>
                <a:srgbClr val="ffffff"/>
              </a:solidFill>
              <a:latin typeface="Arial"/>
            </a:endParaRPr>
          </a:p>
        </p:txBody>
      </p:sp>
      <p:sp>
        <p:nvSpPr>
          <p:cNvPr id="33" name="PlaceHolder 5"/>
          <p:cNvSpPr>
            <a:spLocks noGrp="1"/>
          </p:cNvSpPr>
          <p:nvPr>
            <p:ph type="body"/>
          </p:nvPr>
        </p:nvSpPr>
        <p:spPr>
          <a:xfrm>
            <a:off x="5150880" y="3648240"/>
            <a:ext cx="4425480" cy="964440"/>
          </a:xfrm>
          <a:prstGeom prst="rect">
            <a:avLst/>
          </a:prstGeom>
        </p:spPr>
        <p:txBody>
          <a:bodyPr lIns="0" rIns="0" tIns="0" bIns="0">
            <a:normAutofit/>
          </a:bodyPr>
          <a:p>
            <a:endParaRPr b="0" lang="en-US" sz="2400" spc="-1" strike="noStrike">
              <a:solidFill>
                <a:srgbClr val="ffffff"/>
              </a:solidFill>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503640" y="1428480"/>
            <a:ext cx="9068760" cy="946800"/>
          </a:xfrm>
          <a:prstGeom prst="rect">
            <a:avLst/>
          </a:prstGeom>
        </p:spPr>
        <p:txBody>
          <a:bodyPr lIns="0" rIns="0" tIns="0" bIns="0" anchor="ctr">
            <a:noAutofit/>
          </a:bodyPr>
          <a:p>
            <a:endParaRPr b="0" lang="en-US" sz="3300" spc="-1" strike="noStrike">
              <a:solidFill>
                <a:srgbClr val="ffffff"/>
              </a:solidFill>
              <a:latin typeface="Arial"/>
            </a:endParaRPr>
          </a:p>
        </p:txBody>
      </p:sp>
      <p:sp>
        <p:nvSpPr>
          <p:cNvPr id="35" name="PlaceHolder 2"/>
          <p:cNvSpPr>
            <a:spLocks noGrp="1"/>
          </p:cNvSpPr>
          <p:nvPr>
            <p:ph type="body"/>
          </p:nvPr>
        </p:nvSpPr>
        <p:spPr>
          <a:xfrm>
            <a:off x="503640" y="2591640"/>
            <a:ext cx="2919960" cy="964440"/>
          </a:xfrm>
          <a:prstGeom prst="rect">
            <a:avLst/>
          </a:prstGeom>
        </p:spPr>
        <p:txBody>
          <a:bodyPr lIns="0" rIns="0" tIns="0" bIns="0">
            <a:normAutofit/>
          </a:bodyPr>
          <a:p>
            <a:endParaRPr b="0" lang="en-US" sz="2400" spc="-1" strike="noStrike">
              <a:solidFill>
                <a:srgbClr val="ffffff"/>
              </a:solidFill>
              <a:latin typeface="Arial"/>
            </a:endParaRPr>
          </a:p>
        </p:txBody>
      </p:sp>
      <p:sp>
        <p:nvSpPr>
          <p:cNvPr id="36" name="PlaceHolder 3"/>
          <p:cNvSpPr>
            <a:spLocks noGrp="1"/>
          </p:cNvSpPr>
          <p:nvPr>
            <p:ph type="body"/>
          </p:nvPr>
        </p:nvSpPr>
        <p:spPr>
          <a:xfrm>
            <a:off x="3570120" y="2591640"/>
            <a:ext cx="2919960" cy="964440"/>
          </a:xfrm>
          <a:prstGeom prst="rect">
            <a:avLst/>
          </a:prstGeom>
        </p:spPr>
        <p:txBody>
          <a:bodyPr lIns="0" rIns="0" tIns="0" bIns="0">
            <a:normAutofit/>
          </a:bodyPr>
          <a:p>
            <a:endParaRPr b="0" lang="en-US" sz="2400" spc="-1" strike="noStrike">
              <a:solidFill>
                <a:srgbClr val="ffffff"/>
              </a:solidFill>
              <a:latin typeface="Arial"/>
            </a:endParaRPr>
          </a:p>
        </p:txBody>
      </p:sp>
      <p:sp>
        <p:nvSpPr>
          <p:cNvPr id="37" name="PlaceHolder 4"/>
          <p:cNvSpPr>
            <a:spLocks noGrp="1"/>
          </p:cNvSpPr>
          <p:nvPr>
            <p:ph type="body"/>
          </p:nvPr>
        </p:nvSpPr>
        <p:spPr>
          <a:xfrm>
            <a:off x="6636240" y="2591640"/>
            <a:ext cx="2919960" cy="964440"/>
          </a:xfrm>
          <a:prstGeom prst="rect">
            <a:avLst/>
          </a:prstGeom>
        </p:spPr>
        <p:txBody>
          <a:bodyPr lIns="0" rIns="0" tIns="0" bIns="0">
            <a:normAutofit/>
          </a:bodyPr>
          <a:p>
            <a:endParaRPr b="0" lang="en-US" sz="2400" spc="-1" strike="noStrike">
              <a:solidFill>
                <a:srgbClr val="ffffff"/>
              </a:solidFill>
              <a:latin typeface="Arial"/>
            </a:endParaRPr>
          </a:p>
        </p:txBody>
      </p:sp>
      <p:sp>
        <p:nvSpPr>
          <p:cNvPr id="38" name="PlaceHolder 5"/>
          <p:cNvSpPr>
            <a:spLocks noGrp="1"/>
          </p:cNvSpPr>
          <p:nvPr>
            <p:ph type="body"/>
          </p:nvPr>
        </p:nvSpPr>
        <p:spPr>
          <a:xfrm>
            <a:off x="503640" y="3648240"/>
            <a:ext cx="2919960" cy="964440"/>
          </a:xfrm>
          <a:prstGeom prst="rect">
            <a:avLst/>
          </a:prstGeom>
        </p:spPr>
        <p:txBody>
          <a:bodyPr lIns="0" rIns="0" tIns="0" bIns="0">
            <a:normAutofit/>
          </a:bodyPr>
          <a:p>
            <a:endParaRPr b="0" lang="en-US" sz="2400" spc="-1" strike="noStrike">
              <a:solidFill>
                <a:srgbClr val="ffffff"/>
              </a:solidFill>
              <a:latin typeface="Arial"/>
            </a:endParaRPr>
          </a:p>
        </p:txBody>
      </p:sp>
      <p:sp>
        <p:nvSpPr>
          <p:cNvPr id="39" name="PlaceHolder 6"/>
          <p:cNvSpPr>
            <a:spLocks noGrp="1"/>
          </p:cNvSpPr>
          <p:nvPr>
            <p:ph type="body"/>
          </p:nvPr>
        </p:nvSpPr>
        <p:spPr>
          <a:xfrm>
            <a:off x="3570120" y="3648240"/>
            <a:ext cx="2919960" cy="964440"/>
          </a:xfrm>
          <a:prstGeom prst="rect">
            <a:avLst/>
          </a:prstGeom>
        </p:spPr>
        <p:txBody>
          <a:bodyPr lIns="0" rIns="0" tIns="0" bIns="0">
            <a:normAutofit/>
          </a:bodyPr>
          <a:p>
            <a:endParaRPr b="0" lang="en-US" sz="2400" spc="-1" strike="noStrike">
              <a:solidFill>
                <a:srgbClr val="ffffff"/>
              </a:solidFill>
              <a:latin typeface="Arial"/>
            </a:endParaRPr>
          </a:p>
        </p:txBody>
      </p:sp>
      <p:sp>
        <p:nvSpPr>
          <p:cNvPr id="40" name="PlaceHolder 7"/>
          <p:cNvSpPr>
            <a:spLocks noGrp="1"/>
          </p:cNvSpPr>
          <p:nvPr>
            <p:ph type="body"/>
          </p:nvPr>
        </p:nvSpPr>
        <p:spPr>
          <a:xfrm>
            <a:off x="6636240" y="3648240"/>
            <a:ext cx="2919960" cy="964440"/>
          </a:xfrm>
          <a:prstGeom prst="rect">
            <a:avLst/>
          </a:prstGeom>
        </p:spPr>
        <p:txBody>
          <a:bodyPr lIns="0" rIns="0" tIns="0" bIns="0">
            <a:normAutofit/>
          </a:bodyPr>
          <a:p>
            <a:endParaRPr b="0" lang="en-US" sz="2400" spc="-1" strike="noStrike">
              <a:solidFill>
                <a:srgbClr val="ffffff"/>
              </a:solidFill>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503640" y="1428480"/>
            <a:ext cx="9068760" cy="946800"/>
          </a:xfrm>
          <a:prstGeom prst="rect">
            <a:avLst/>
          </a:prstGeom>
        </p:spPr>
        <p:txBody>
          <a:bodyPr lIns="0" rIns="0" tIns="0" bIns="0" anchor="ctr">
            <a:noAutofit/>
          </a:bodyPr>
          <a:p>
            <a:endParaRPr b="0" lang="en-US" sz="3300" spc="-1" strike="noStrike">
              <a:solidFill>
                <a:srgbClr val="ffffff"/>
              </a:solidFill>
              <a:latin typeface="Arial"/>
            </a:endParaRPr>
          </a:p>
        </p:txBody>
      </p:sp>
      <p:sp>
        <p:nvSpPr>
          <p:cNvPr id="47" name="PlaceHolder 2"/>
          <p:cNvSpPr>
            <a:spLocks noGrp="1"/>
          </p:cNvSpPr>
          <p:nvPr>
            <p:ph type="subTitle"/>
          </p:nvPr>
        </p:nvSpPr>
        <p:spPr>
          <a:xfrm>
            <a:off x="503640" y="2591640"/>
            <a:ext cx="9068760" cy="2022480"/>
          </a:xfrm>
          <a:prstGeom prst="rect">
            <a:avLst/>
          </a:prstGeom>
        </p:spPr>
        <p:txBody>
          <a:bodyPr lIns="0" rIns="0" tIns="0" bIns="0" anchor="ctr">
            <a:noAutofit/>
          </a:bodyPr>
          <a:p>
            <a:pPr algn="ctr"/>
            <a:endParaRPr b="0" lang="en-US" sz="3200" spc="-1" strike="noStrike">
              <a:solidFill>
                <a:srgbClr val="ffffff"/>
              </a:solidFill>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503640" y="1428480"/>
            <a:ext cx="9068760" cy="946800"/>
          </a:xfrm>
          <a:prstGeom prst="rect">
            <a:avLst/>
          </a:prstGeom>
        </p:spPr>
        <p:txBody>
          <a:bodyPr lIns="0" rIns="0" tIns="0" bIns="0" anchor="ctr">
            <a:noAutofit/>
          </a:bodyPr>
          <a:p>
            <a:endParaRPr b="0" lang="en-US" sz="3300" spc="-1" strike="noStrike">
              <a:solidFill>
                <a:srgbClr val="ffffff"/>
              </a:solidFill>
              <a:latin typeface="Arial"/>
            </a:endParaRPr>
          </a:p>
        </p:txBody>
      </p:sp>
      <p:sp>
        <p:nvSpPr>
          <p:cNvPr id="49" name="PlaceHolder 2"/>
          <p:cNvSpPr>
            <a:spLocks noGrp="1"/>
          </p:cNvSpPr>
          <p:nvPr>
            <p:ph type="body"/>
          </p:nvPr>
        </p:nvSpPr>
        <p:spPr>
          <a:xfrm>
            <a:off x="503640" y="2591640"/>
            <a:ext cx="9068760" cy="2022480"/>
          </a:xfrm>
          <a:prstGeom prst="rect">
            <a:avLst/>
          </a:prstGeom>
        </p:spPr>
        <p:txBody>
          <a:bodyPr lIns="0" rIns="0" tIns="0" bIns="0">
            <a:normAutofit/>
          </a:bodyPr>
          <a:p>
            <a:endParaRPr b="0" lang="en-US" sz="2400" spc="-1" strike="noStrike">
              <a:solidFill>
                <a:srgbClr val="ffffff"/>
              </a:solidFill>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503640" y="1428480"/>
            <a:ext cx="9068760" cy="946800"/>
          </a:xfrm>
          <a:prstGeom prst="rect">
            <a:avLst/>
          </a:prstGeom>
        </p:spPr>
        <p:txBody>
          <a:bodyPr lIns="0" rIns="0" tIns="0" bIns="0" anchor="ctr">
            <a:noAutofit/>
          </a:bodyPr>
          <a:p>
            <a:endParaRPr b="0" lang="en-US" sz="3300" spc="-1" strike="noStrike">
              <a:solidFill>
                <a:srgbClr val="ffffff"/>
              </a:solidFill>
              <a:latin typeface="Arial"/>
            </a:endParaRPr>
          </a:p>
        </p:txBody>
      </p:sp>
      <p:sp>
        <p:nvSpPr>
          <p:cNvPr id="51" name="PlaceHolder 2"/>
          <p:cNvSpPr>
            <a:spLocks noGrp="1"/>
          </p:cNvSpPr>
          <p:nvPr>
            <p:ph type="body"/>
          </p:nvPr>
        </p:nvSpPr>
        <p:spPr>
          <a:xfrm>
            <a:off x="503640" y="2591640"/>
            <a:ext cx="4425480" cy="2022480"/>
          </a:xfrm>
          <a:prstGeom prst="rect">
            <a:avLst/>
          </a:prstGeom>
        </p:spPr>
        <p:txBody>
          <a:bodyPr lIns="0" rIns="0" tIns="0" bIns="0">
            <a:normAutofit/>
          </a:bodyPr>
          <a:p>
            <a:endParaRPr b="0" lang="en-US" sz="2400" spc="-1" strike="noStrike">
              <a:solidFill>
                <a:srgbClr val="ffffff"/>
              </a:solidFill>
              <a:latin typeface="Arial"/>
            </a:endParaRPr>
          </a:p>
        </p:txBody>
      </p:sp>
      <p:sp>
        <p:nvSpPr>
          <p:cNvPr id="52" name="PlaceHolder 3"/>
          <p:cNvSpPr>
            <a:spLocks noGrp="1"/>
          </p:cNvSpPr>
          <p:nvPr>
            <p:ph type="body"/>
          </p:nvPr>
        </p:nvSpPr>
        <p:spPr>
          <a:xfrm>
            <a:off x="5150880" y="2591640"/>
            <a:ext cx="4425480" cy="2022480"/>
          </a:xfrm>
          <a:prstGeom prst="rect">
            <a:avLst/>
          </a:prstGeom>
        </p:spPr>
        <p:txBody>
          <a:bodyPr lIns="0" rIns="0" tIns="0" bIns="0">
            <a:normAutofit/>
          </a:bodyPr>
          <a:p>
            <a:endParaRPr b="0" lang="en-US" sz="2400" spc="-1" strike="noStrike">
              <a:solidFill>
                <a:srgbClr val="ffffff"/>
              </a:solidFill>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503640" y="1428480"/>
            <a:ext cx="9068760" cy="946800"/>
          </a:xfrm>
          <a:prstGeom prst="rect">
            <a:avLst/>
          </a:prstGeom>
        </p:spPr>
        <p:txBody>
          <a:bodyPr lIns="0" rIns="0" tIns="0" bIns="0" anchor="ctr">
            <a:noAutofit/>
          </a:bodyPr>
          <a:p>
            <a:endParaRPr b="0" lang="en-US" sz="3300" spc="-1" strike="noStrike">
              <a:solidFill>
                <a:srgbClr val="ffffff"/>
              </a:solidFill>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503640" y="1428480"/>
            <a:ext cx="9068760" cy="4390200"/>
          </a:xfrm>
          <a:prstGeom prst="rect">
            <a:avLst/>
          </a:prstGeom>
        </p:spPr>
        <p:txBody>
          <a:bodyPr lIns="0" rIns="0" tIns="0" bIns="0" anchor="ctr">
            <a:noAutofit/>
          </a:bodyPr>
          <a:p>
            <a:pPr algn="ctr"/>
            <a:endParaRPr b="0" lang="en-US" sz="3200" spc="-1" strike="noStrike">
              <a:solidFill>
                <a:srgbClr val="ffffff"/>
              </a:solidFill>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503640" y="1428480"/>
            <a:ext cx="9068760" cy="946800"/>
          </a:xfrm>
          <a:prstGeom prst="rect">
            <a:avLst/>
          </a:prstGeom>
        </p:spPr>
        <p:txBody>
          <a:bodyPr lIns="0" rIns="0" tIns="0" bIns="0" anchor="ctr">
            <a:noAutofit/>
          </a:bodyPr>
          <a:p>
            <a:endParaRPr b="0" lang="en-US" sz="3300" spc="-1" strike="noStrike">
              <a:solidFill>
                <a:srgbClr val="ffffff"/>
              </a:solidFill>
              <a:latin typeface="Arial"/>
            </a:endParaRPr>
          </a:p>
        </p:txBody>
      </p:sp>
      <p:sp>
        <p:nvSpPr>
          <p:cNvPr id="56" name="PlaceHolder 2"/>
          <p:cNvSpPr>
            <a:spLocks noGrp="1"/>
          </p:cNvSpPr>
          <p:nvPr>
            <p:ph type="body"/>
          </p:nvPr>
        </p:nvSpPr>
        <p:spPr>
          <a:xfrm>
            <a:off x="503640" y="2591640"/>
            <a:ext cx="4425480" cy="964440"/>
          </a:xfrm>
          <a:prstGeom prst="rect">
            <a:avLst/>
          </a:prstGeom>
        </p:spPr>
        <p:txBody>
          <a:bodyPr lIns="0" rIns="0" tIns="0" bIns="0">
            <a:normAutofit/>
          </a:bodyPr>
          <a:p>
            <a:endParaRPr b="0" lang="en-US" sz="2400" spc="-1" strike="noStrike">
              <a:solidFill>
                <a:srgbClr val="ffffff"/>
              </a:solidFill>
              <a:latin typeface="Arial"/>
            </a:endParaRPr>
          </a:p>
        </p:txBody>
      </p:sp>
      <p:sp>
        <p:nvSpPr>
          <p:cNvPr id="57" name="PlaceHolder 3"/>
          <p:cNvSpPr>
            <a:spLocks noGrp="1"/>
          </p:cNvSpPr>
          <p:nvPr>
            <p:ph type="body"/>
          </p:nvPr>
        </p:nvSpPr>
        <p:spPr>
          <a:xfrm>
            <a:off x="5150880" y="2591640"/>
            <a:ext cx="4425480" cy="2022480"/>
          </a:xfrm>
          <a:prstGeom prst="rect">
            <a:avLst/>
          </a:prstGeom>
        </p:spPr>
        <p:txBody>
          <a:bodyPr lIns="0" rIns="0" tIns="0" bIns="0">
            <a:normAutofit/>
          </a:bodyPr>
          <a:p>
            <a:endParaRPr b="0" lang="en-US" sz="2400" spc="-1" strike="noStrike">
              <a:solidFill>
                <a:srgbClr val="ffffff"/>
              </a:solidFill>
              <a:latin typeface="Arial"/>
            </a:endParaRPr>
          </a:p>
        </p:txBody>
      </p:sp>
      <p:sp>
        <p:nvSpPr>
          <p:cNvPr id="58" name="PlaceHolder 4"/>
          <p:cNvSpPr>
            <a:spLocks noGrp="1"/>
          </p:cNvSpPr>
          <p:nvPr>
            <p:ph type="body"/>
          </p:nvPr>
        </p:nvSpPr>
        <p:spPr>
          <a:xfrm>
            <a:off x="503640" y="3648240"/>
            <a:ext cx="4425480" cy="964440"/>
          </a:xfrm>
          <a:prstGeom prst="rect">
            <a:avLst/>
          </a:prstGeom>
        </p:spPr>
        <p:txBody>
          <a:bodyPr lIns="0" rIns="0" tIns="0" bIns="0">
            <a:normAutofit/>
          </a:bodyPr>
          <a:p>
            <a:endParaRPr b="0" lang="en-US" sz="2400" spc="-1" strike="noStrike">
              <a:solidFill>
                <a:srgbClr val="ffffff"/>
              </a:solidFill>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503640" y="1428480"/>
            <a:ext cx="9068760" cy="946800"/>
          </a:xfrm>
          <a:prstGeom prst="rect">
            <a:avLst/>
          </a:prstGeom>
        </p:spPr>
        <p:txBody>
          <a:bodyPr lIns="0" rIns="0" tIns="0" bIns="0" anchor="ctr">
            <a:noAutofit/>
          </a:bodyPr>
          <a:p>
            <a:endParaRPr b="0" lang="en-US" sz="3300" spc="-1" strike="noStrike">
              <a:solidFill>
                <a:srgbClr val="ffffff"/>
              </a:solidFill>
              <a:latin typeface="Arial"/>
            </a:endParaRPr>
          </a:p>
        </p:txBody>
      </p:sp>
      <p:sp>
        <p:nvSpPr>
          <p:cNvPr id="6" name="PlaceHolder 2"/>
          <p:cNvSpPr>
            <a:spLocks noGrp="1"/>
          </p:cNvSpPr>
          <p:nvPr>
            <p:ph type="subTitle"/>
          </p:nvPr>
        </p:nvSpPr>
        <p:spPr>
          <a:xfrm>
            <a:off x="503640" y="2591640"/>
            <a:ext cx="9068760" cy="2022480"/>
          </a:xfrm>
          <a:prstGeom prst="rect">
            <a:avLst/>
          </a:prstGeom>
        </p:spPr>
        <p:txBody>
          <a:bodyPr lIns="0" rIns="0" tIns="0" bIns="0" anchor="ctr">
            <a:noAutofit/>
          </a:bodyPr>
          <a:p>
            <a:pPr algn="ctr"/>
            <a:endParaRPr b="0" lang="en-US" sz="3200" spc="-1" strike="noStrike">
              <a:solidFill>
                <a:srgbClr val="ffffff"/>
              </a:solidFill>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503640" y="1428480"/>
            <a:ext cx="9068760" cy="946800"/>
          </a:xfrm>
          <a:prstGeom prst="rect">
            <a:avLst/>
          </a:prstGeom>
        </p:spPr>
        <p:txBody>
          <a:bodyPr lIns="0" rIns="0" tIns="0" bIns="0" anchor="ctr">
            <a:noAutofit/>
          </a:bodyPr>
          <a:p>
            <a:endParaRPr b="0" lang="en-US" sz="3300" spc="-1" strike="noStrike">
              <a:solidFill>
                <a:srgbClr val="ffffff"/>
              </a:solidFill>
              <a:latin typeface="Arial"/>
            </a:endParaRPr>
          </a:p>
        </p:txBody>
      </p:sp>
      <p:sp>
        <p:nvSpPr>
          <p:cNvPr id="60" name="PlaceHolder 2"/>
          <p:cNvSpPr>
            <a:spLocks noGrp="1"/>
          </p:cNvSpPr>
          <p:nvPr>
            <p:ph type="body"/>
          </p:nvPr>
        </p:nvSpPr>
        <p:spPr>
          <a:xfrm>
            <a:off x="503640" y="2591640"/>
            <a:ext cx="4425480" cy="2022480"/>
          </a:xfrm>
          <a:prstGeom prst="rect">
            <a:avLst/>
          </a:prstGeom>
        </p:spPr>
        <p:txBody>
          <a:bodyPr lIns="0" rIns="0" tIns="0" bIns="0">
            <a:normAutofit/>
          </a:bodyPr>
          <a:p>
            <a:endParaRPr b="0" lang="en-US" sz="2400" spc="-1" strike="noStrike">
              <a:solidFill>
                <a:srgbClr val="ffffff"/>
              </a:solidFill>
              <a:latin typeface="Arial"/>
            </a:endParaRPr>
          </a:p>
        </p:txBody>
      </p:sp>
      <p:sp>
        <p:nvSpPr>
          <p:cNvPr id="61" name="PlaceHolder 3"/>
          <p:cNvSpPr>
            <a:spLocks noGrp="1"/>
          </p:cNvSpPr>
          <p:nvPr>
            <p:ph type="body"/>
          </p:nvPr>
        </p:nvSpPr>
        <p:spPr>
          <a:xfrm>
            <a:off x="5150880" y="2591640"/>
            <a:ext cx="4425480" cy="964440"/>
          </a:xfrm>
          <a:prstGeom prst="rect">
            <a:avLst/>
          </a:prstGeom>
        </p:spPr>
        <p:txBody>
          <a:bodyPr lIns="0" rIns="0" tIns="0" bIns="0">
            <a:normAutofit/>
          </a:bodyPr>
          <a:p>
            <a:endParaRPr b="0" lang="en-US" sz="2400" spc="-1" strike="noStrike">
              <a:solidFill>
                <a:srgbClr val="ffffff"/>
              </a:solidFill>
              <a:latin typeface="Arial"/>
            </a:endParaRPr>
          </a:p>
        </p:txBody>
      </p:sp>
      <p:sp>
        <p:nvSpPr>
          <p:cNvPr id="62" name="PlaceHolder 4"/>
          <p:cNvSpPr>
            <a:spLocks noGrp="1"/>
          </p:cNvSpPr>
          <p:nvPr>
            <p:ph type="body"/>
          </p:nvPr>
        </p:nvSpPr>
        <p:spPr>
          <a:xfrm>
            <a:off x="5150880" y="3648240"/>
            <a:ext cx="4425480" cy="964440"/>
          </a:xfrm>
          <a:prstGeom prst="rect">
            <a:avLst/>
          </a:prstGeom>
        </p:spPr>
        <p:txBody>
          <a:bodyPr lIns="0" rIns="0" tIns="0" bIns="0">
            <a:normAutofit/>
          </a:bodyPr>
          <a:p>
            <a:endParaRPr b="0" lang="en-US" sz="2400" spc="-1" strike="noStrike">
              <a:solidFill>
                <a:srgbClr val="ffffff"/>
              </a:solidFill>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503640" y="1428480"/>
            <a:ext cx="9068760" cy="946800"/>
          </a:xfrm>
          <a:prstGeom prst="rect">
            <a:avLst/>
          </a:prstGeom>
        </p:spPr>
        <p:txBody>
          <a:bodyPr lIns="0" rIns="0" tIns="0" bIns="0" anchor="ctr">
            <a:noAutofit/>
          </a:bodyPr>
          <a:p>
            <a:endParaRPr b="0" lang="en-US" sz="3300" spc="-1" strike="noStrike">
              <a:solidFill>
                <a:srgbClr val="ffffff"/>
              </a:solidFill>
              <a:latin typeface="Arial"/>
            </a:endParaRPr>
          </a:p>
        </p:txBody>
      </p:sp>
      <p:sp>
        <p:nvSpPr>
          <p:cNvPr id="64" name="PlaceHolder 2"/>
          <p:cNvSpPr>
            <a:spLocks noGrp="1"/>
          </p:cNvSpPr>
          <p:nvPr>
            <p:ph type="body"/>
          </p:nvPr>
        </p:nvSpPr>
        <p:spPr>
          <a:xfrm>
            <a:off x="503640" y="2591640"/>
            <a:ext cx="4425480" cy="964440"/>
          </a:xfrm>
          <a:prstGeom prst="rect">
            <a:avLst/>
          </a:prstGeom>
        </p:spPr>
        <p:txBody>
          <a:bodyPr lIns="0" rIns="0" tIns="0" bIns="0">
            <a:normAutofit/>
          </a:bodyPr>
          <a:p>
            <a:endParaRPr b="0" lang="en-US" sz="2400" spc="-1" strike="noStrike">
              <a:solidFill>
                <a:srgbClr val="ffffff"/>
              </a:solidFill>
              <a:latin typeface="Arial"/>
            </a:endParaRPr>
          </a:p>
        </p:txBody>
      </p:sp>
      <p:sp>
        <p:nvSpPr>
          <p:cNvPr id="65" name="PlaceHolder 3"/>
          <p:cNvSpPr>
            <a:spLocks noGrp="1"/>
          </p:cNvSpPr>
          <p:nvPr>
            <p:ph type="body"/>
          </p:nvPr>
        </p:nvSpPr>
        <p:spPr>
          <a:xfrm>
            <a:off x="5150880" y="2591640"/>
            <a:ext cx="4425480" cy="964440"/>
          </a:xfrm>
          <a:prstGeom prst="rect">
            <a:avLst/>
          </a:prstGeom>
        </p:spPr>
        <p:txBody>
          <a:bodyPr lIns="0" rIns="0" tIns="0" bIns="0">
            <a:normAutofit/>
          </a:bodyPr>
          <a:p>
            <a:endParaRPr b="0" lang="en-US" sz="2400" spc="-1" strike="noStrike">
              <a:solidFill>
                <a:srgbClr val="ffffff"/>
              </a:solidFill>
              <a:latin typeface="Arial"/>
            </a:endParaRPr>
          </a:p>
        </p:txBody>
      </p:sp>
      <p:sp>
        <p:nvSpPr>
          <p:cNvPr id="66" name="PlaceHolder 4"/>
          <p:cNvSpPr>
            <a:spLocks noGrp="1"/>
          </p:cNvSpPr>
          <p:nvPr>
            <p:ph type="body"/>
          </p:nvPr>
        </p:nvSpPr>
        <p:spPr>
          <a:xfrm>
            <a:off x="503640" y="3648240"/>
            <a:ext cx="9068760" cy="964440"/>
          </a:xfrm>
          <a:prstGeom prst="rect">
            <a:avLst/>
          </a:prstGeom>
        </p:spPr>
        <p:txBody>
          <a:bodyPr lIns="0" rIns="0" tIns="0" bIns="0">
            <a:normAutofit/>
          </a:bodyPr>
          <a:p>
            <a:endParaRPr b="0" lang="en-US" sz="2400" spc="-1" strike="noStrike">
              <a:solidFill>
                <a:srgbClr val="ffffff"/>
              </a:solidFill>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503640" y="1428480"/>
            <a:ext cx="9068760" cy="946800"/>
          </a:xfrm>
          <a:prstGeom prst="rect">
            <a:avLst/>
          </a:prstGeom>
        </p:spPr>
        <p:txBody>
          <a:bodyPr lIns="0" rIns="0" tIns="0" bIns="0" anchor="ctr">
            <a:noAutofit/>
          </a:bodyPr>
          <a:p>
            <a:endParaRPr b="0" lang="en-US" sz="3300" spc="-1" strike="noStrike">
              <a:solidFill>
                <a:srgbClr val="ffffff"/>
              </a:solidFill>
              <a:latin typeface="Arial"/>
            </a:endParaRPr>
          </a:p>
        </p:txBody>
      </p:sp>
      <p:sp>
        <p:nvSpPr>
          <p:cNvPr id="68" name="PlaceHolder 2"/>
          <p:cNvSpPr>
            <a:spLocks noGrp="1"/>
          </p:cNvSpPr>
          <p:nvPr>
            <p:ph type="body"/>
          </p:nvPr>
        </p:nvSpPr>
        <p:spPr>
          <a:xfrm>
            <a:off x="503640" y="2591640"/>
            <a:ext cx="9068760" cy="964440"/>
          </a:xfrm>
          <a:prstGeom prst="rect">
            <a:avLst/>
          </a:prstGeom>
        </p:spPr>
        <p:txBody>
          <a:bodyPr lIns="0" rIns="0" tIns="0" bIns="0">
            <a:normAutofit/>
          </a:bodyPr>
          <a:p>
            <a:endParaRPr b="0" lang="en-US" sz="2400" spc="-1" strike="noStrike">
              <a:solidFill>
                <a:srgbClr val="ffffff"/>
              </a:solidFill>
              <a:latin typeface="Arial"/>
            </a:endParaRPr>
          </a:p>
        </p:txBody>
      </p:sp>
      <p:sp>
        <p:nvSpPr>
          <p:cNvPr id="69" name="PlaceHolder 3"/>
          <p:cNvSpPr>
            <a:spLocks noGrp="1"/>
          </p:cNvSpPr>
          <p:nvPr>
            <p:ph type="body"/>
          </p:nvPr>
        </p:nvSpPr>
        <p:spPr>
          <a:xfrm>
            <a:off x="503640" y="3648240"/>
            <a:ext cx="9068760" cy="964440"/>
          </a:xfrm>
          <a:prstGeom prst="rect">
            <a:avLst/>
          </a:prstGeom>
        </p:spPr>
        <p:txBody>
          <a:bodyPr lIns="0" rIns="0" tIns="0" bIns="0">
            <a:normAutofit/>
          </a:bodyPr>
          <a:p>
            <a:endParaRPr b="0" lang="en-US" sz="2400" spc="-1" strike="noStrike">
              <a:solidFill>
                <a:srgbClr val="ffffff"/>
              </a:solidFill>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503640" y="1428480"/>
            <a:ext cx="9068760" cy="946800"/>
          </a:xfrm>
          <a:prstGeom prst="rect">
            <a:avLst/>
          </a:prstGeom>
        </p:spPr>
        <p:txBody>
          <a:bodyPr lIns="0" rIns="0" tIns="0" bIns="0" anchor="ctr">
            <a:noAutofit/>
          </a:bodyPr>
          <a:p>
            <a:endParaRPr b="0" lang="en-US" sz="3300" spc="-1" strike="noStrike">
              <a:solidFill>
                <a:srgbClr val="ffffff"/>
              </a:solidFill>
              <a:latin typeface="Arial"/>
            </a:endParaRPr>
          </a:p>
        </p:txBody>
      </p:sp>
      <p:sp>
        <p:nvSpPr>
          <p:cNvPr id="71" name="PlaceHolder 2"/>
          <p:cNvSpPr>
            <a:spLocks noGrp="1"/>
          </p:cNvSpPr>
          <p:nvPr>
            <p:ph type="body"/>
          </p:nvPr>
        </p:nvSpPr>
        <p:spPr>
          <a:xfrm>
            <a:off x="503640" y="2591640"/>
            <a:ext cx="4425480" cy="964440"/>
          </a:xfrm>
          <a:prstGeom prst="rect">
            <a:avLst/>
          </a:prstGeom>
        </p:spPr>
        <p:txBody>
          <a:bodyPr lIns="0" rIns="0" tIns="0" bIns="0">
            <a:normAutofit/>
          </a:bodyPr>
          <a:p>
            <a:endParaRPr b="0" lang="en-US" sz="2400" spc="-1" strike="noStrike">
              <a:solidFill>
                <a:srgbClr val="ffffff"/>
              </a:solidFill>
              <a:latin typeface="Arial"/>
            </a:endParaRPr>
          </a:p>
        </p:txBody>
      </p:sp>
      <p:sp>
        <p:nvSpPr>
          <p:cNvPr id="72" name="PlaceHolder 3"/>
          <p:cNvSpPr>
            <a:spLocks noGrp="1"/>
          </p:cNvSpPr>
          <p:nvPr>
            <p:ph type="body"/>
          </p:nvPr>
        </p:nvSpPr>
        <p:spPr>
          <a:xfrm>
            <a:off x="5150880" y="2591640"/>
            <a:ext cx="4425480" cy="964440"/>
          </a:xfrm>
          <a:prstGeom prst="rect">
            <a:avLst/>
          </a:prstGeom>
        </p:spPr>
        <p:txBody>
          <a:bodyPr lIns="0" rIns="0" tIns="0" bIns="0">
            <a:normAutofit/>
          </a:bodyPr>
          <a:p>
            <a:endParaRPr b="0" lang="en-US" sz="2400" spc="-1" strike="noStrike">
              <a:solidFill>
                <a:srgbClr val="ffffff"/>
              </a:solidFill>
              <a:latin typeface="Arial"/>
            </a:endParaRPr>
          </a:p>
        </p:txBody>
      </p:sp>
      <p:sp>
        <p:nvSpPr>
          <p:cNvPr id="73" name="PlaceHolder 4"/>
          <p:cNvSpPr>
            <a:spLocks noGrp="1"/>
          </p:cNvSpPr>
          <p:nvPr>
            <p:ph type="body"/>
          </p:nvPr>
        </p:nvSpPr>
        <p:spPr>
          <a:xfrm>
            <a:off x="503640" y="3648240"/>
            <a:ext cx="4425480" cy="964440"/>
          </a:xfrm>
          <a:prstGeom prst="rect">
            <a:avLst/>
          </a:prstGeom>
        </p:spPr>
        <p:txBody>
          <a:bodyPr lIns="0" rIns="0" tIns="0" bIns="0">
            <a:normAutofit/>
          </a:bodyPr>
          <a:p>
            <a:endParaRPr b="0" lang="en-US" sz="2400" spc="-1" strike="noStrike">
              <a:solidFill>
                <a:srgbClr val="ffffff"/>
              </a:solidFill>
              <a:latin typeface="Arial"/>
            </a:endParaRPr>
          </a:p>
        </p:txBody>
      </p:sp>
      <p:sp>
        <p:nvSpPr>
          <p:cNvPr id="74" name="PlaceHolder 5"/>
          <p:cNvSpPr>
            <a:spLocks noGrp="1"/>
          </p:cNvSpPr>
          <p:nvPr>
            <p:ph type="body"/>
          </p:nvPr>
        </p:nvSpPr>
        <p:spPr>
          <a:xfrm>
            <a:off x="5150880" y="3648240"/>
            <a:ext cx="4425480" cy="964440"/>
          </a:xfrm>
          <a:prstGeom prst="rect">
            <a:avLst/>
          </a:prstGeom>
        </p:spPr>
        <p:txBody>
          <a:bodyPr lIns="0" rIns="0" tIns="0" bIns="0">
            <a:normAutofit/>
          </a:bodyPr>
          <a:p>
            <a:endParaRPr b="0" lang="en-US" sz="2400" spc="-1" strike="noStrike">
              <a:solidFill>
                <a:srgbClr val="ffffff"/>
              </a:solidFill>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503640" y="1428480"/>
            <a:ext cx="9068760" cy="946800"/>
          </a:xfrm>
          <a:prstGeom prst="rect">
            <a:avLst/>
          </a:prstGeom>
        </p:spPr>
        <p:txBody>
          <a:bodyPr lIns="0" rIns="0" tIns="0" bIns="0" anchor="ctr">
            <a:noAutofit/>
          </a:bodyPr>
          <a:p>
            <a:endParaRPr b="0" lang="en-US" sz="3300" spc="-1" strike="noStrike">
              <a:solidFill>
                <a:srgbClr val="ffffff"/>
              </a:solidFill>
              <a:latin typeface="Arial"/>
            </a:endParaRPr>
          </a:p>
        </p:txBody>
      </p:sp>
      <p:sp>
        <p:nvSpPr>
          <p:cNvPr id="76" name="PlaceHolder 2"/>
          <p:cNvSpPr>
            <a:spLocks noGrp="1"/>
          </p:cNvSpPr>
          <p:nvPr>
            <p:ph type="body"/>
          </p:nvPr>
        </p:nvSpPr>
        <p:spPr>
          <a:xfrm>
            <a:off x="503640" y="2591640"/>
            <a:ext cx="2919960" cy="964440"/>
          </a:xfrm>
          <a:prstGeom prst="rect">
            <a:avLst/>
          </a:prstGeom>
        </p:spPr>
        <p:txBody>
          <a:bodyPr lIns="0" rIns="0" tIns="0" bIns="0">
            <a:normAutofit/>
          </a:bodyPr>
          <a:p>
            <a:endParaRPr b="0" lang="en-US" sz="2400" spc="-1" strike="noStrike">
              <a:solidFill>
                <a:srgbClr val="ffffff"/>
              </a:solidFill>
              <a:latin typeface="Arial"/>
            </a:endParaRPr>
          </a:p>
        </p:txBody>
      </p:sp>
      <p:sp>
        <p:nvSpPr>
          <p:cNvPr id="77" name="PlaceHolder 3"/>
          <p:cNvSpPr>
            <a:spLocks noGrp="1"/>
          </p:cNvSpPr>
          <p:nvPr>
            <p:ph type="body"/>
          </p:nvPr>
        </p:nvSpPr>
        <p:spPr>
          <a:xfrm>
            <a:off x="3570120" y="2591640"/>
            <a:ext cx="2919960" cy="964440"/>
          </a:xfrm>
          <a:prstGeom prst="rect">
            <a:avLst/>
          </a:prstGeom>
        </p:spPr>
        <p:txBody>
          <a:bodyPr lIns="0" rIns="0" tIns="0" bIns="0">
            <a:normAutofit/>
          </a:bodyPr>
          <a:p>
            <a:endParaRPr b="0" lang="en-US" sz="2400" spc="-1" strike="noStrike">
              <a:solidFill>
                <a:srgbClr val="ffffff"/>
              </a:solidFill>
              <a:latin typeface="Arial"/>
            </a:endParaRPr>
          </a:p>
        </p:txBody>
      </p:sp>
      <p:sp>
        <p:nvSpPr>
          <p:cNvPr id="78" name="PlaceHolder 4"/>
          <p:cNvSpPr>
            <a:spLocks noGrp="1"/>
          </p:cNvSpPr>
          <p:nvPr>
            <p:ph type="body"/>
          </p:nvPr>
        </p:nvSpPr>
        <p:spPr>
          <a:xfrm>
            <a:off x="6636240" y="2591640"/>
            <a:ext cx="2919960" cy="964440"/>
          </a:xfrm>
          <a:prstGeom prst="rect">
            <a:avLst/>
          </a:prstGeom>
        </p:spPr>
        <p:txBody>
          <a:bodyPr lIns="0" rIns="0" tIns="0" bIns="0">
            <a:normAutofit/>
          </a:bodyPr>
          <a:p>
            <a:endParaRPr b="0" lang="en-US" sz="2400" spc="-1" strike="noStrike">
              <a:solidFill>
                <a:srgbClr val="ffffff"/>
              </a:solidFill>
              <a:latin typeface="Arial"/>
            </a:endParaRPr>
          </a:p>
        </p:txBody>
      </p:sp>
      <p:sp>
        <p:nvSpPr>
          <p:cNvPr id="79" name="PlaceHolder 5"/>
          <p:cNvSpPr>
            <a:spLocks noGrp="1"/>
          </p:cNvSpPr>
          <p:nvPr>
            <p:ph type="body"/>
          </p:nvPr>
        </p:nvSpPr>
        <p:spPr>
          <a:xfrm>
            <a:off x="503640" y="3648240"/>
            <a:ext cx="2919960" cy="964440"/>
          </a:xfrm>
          <a:prstGeom prst="rect">
            <a:avLst/>
          </a:prstGeom>
        </p:spPr>
        <p:txBody>
          <a:bodyPr lIns="0" rIns="0" tIns="0" bIns="0">
            <a:normAutofit/>
          </a:bodyPr>
          <a:p>
            <a:endParaRPr b="0" lang="en-US" sz="2400" spc="-1" strike="noStrike">
              <a:solidFill>
                <a:srgbClr val="ffffff"/>
              </a:solidFill>
              <a:latin typeface="Arial"/>
            </a:endParaRPr>
          </a:p>
        </p:txBody>
      </p:sp>
      <p:sp>
        <p:nvSpPr>
          <p:cNvPr id="80" name="PlaceHolder 6"/>
          <p:cNvSpPr>
            <a:spLocks noGrp="1"/>
          </p:cNvSpPr>
          <p:nvPr>
            <p:ph type="body"/>
          </p:nvPr>
        </p:nvSpPr>
        <p:spPr>
          <a:xfrm>
            <a:off x="3570120" y="3648240"/>
            <a:ext cx="2919960" cy="964440"/>
          </a:xfrm>
          <a:prstGeom prst="rect">
            <a:avLst/>
          </a:prstGeom>
        </p:spPr>
        <p:txBody>
          <a:bodyPr lIns="0" rIns="0" tIns="0" bIns="0">
            <a:normAutofit/>
          </a:bodyPr>
          <a:p>
            <a:endParaRPr b="0" lang="en-US" sz="2400" spc="-1" strike="noStrike">
              <a:solidFill>
                <a:srgbClr val="ffffff"/>
              </a:solidFill>
              <a:latin typeface="Arial"/>
            </a:endParaRPr>
          </a:p>
        </p:txBody>
      </p:sp>
      <p:sp>
        <p:nvSpPr>
          <p:cNvPr id="81" name="PlaceHolder 7"/>
          <p:cNvSpPr>
            <a:spLocks noGrp="1"/>
          </p:cNvSpPr>
          <p:nvPr>
            <p:ph type="body"/>
          </p:nvPr>
        </p:nvSpPr>
        <p:spPr>
          <a:xfrm>
            <a:off x="6636240" y="3648240"/>
            <a:ext cx="2919960" cy="964440"/>
          </a:xfrm>
          <a:prstGeom prst="rect">
            <a:avLst/>
          </a:prstGeom>
        </p:spPr>
        <p:txBody>
          <a:bodyPr lIns="0" rIns="0" tIns="0" bIns="0">
            <a:normAutofit/>
          </a:bodyPr>
          <a:p>
            <a:endParaRPr b="0" lang="en-US" sz="2400" spc="-1" strike="noStrike">
              <a:solidFill>
                <a:srgbClr val="ffffff"/>
              </a:solidFill>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503640" y="1428480"/>
            <a:ext cx="9068760" cy="946800"/>
          </a:xfrm>
          <a:prstGeom prst="rect">
            <a:avLst/>
          </a:prstGeom>
        </p:spPr>
        <p:txBody>
          <a:bodyPr lIns="0" rIns="0" tIns="0" bIns="0" anchor="ctr">
            <a:noAutofit/>
          </a:bodyPr>
          <a:p>
            <a:endParaRPr b="0" lang="en-US" sz="3300" spc="-1" strike="noStrike">
              <a:solidFill>
                <a:srgbClr val="ffffff"/>
              </a:solidFill>
              <a:latin typeface="Arial"/>
            </a:endParaRPr>
          </a:p>
        </p:txBody>
      </p:sp>
      <p:sp>
        <p:nvSpPr>
          <p:cNvPr id="89" name="PlaceHolder 2"/>
          <p:cNvSpPr>
            <a:spLocks noGrp="1"/>
          </p:cNvSpPr>
          <p:nvPr>
            <p:ph type="subTitle"/>
          </p:nvPr>
        </p:nvSpPr>
        <p:spPr>
          <a:xfrm>
            <a:off x="503640" y="2591640"/>
            <a:ext cx="9068760" cy="2022480"/>
          </a:xfrm>
          <a:prstGeom prst="rect">
            <a:avLst/>
          </a:prstGeom>
        </p:spPr>
        <p:txBody>
          <a:bodyPr lIns="0" rIns="0" tIns="0" bIns="0" anchor="ctr">
            <a:noAutofit/>
          </a:bodyPr>
          <a:p>
            <a:pPr algn="ctr"/>
            <a:endParaRPr b="0" lang="en-US" sz="3200" spc="-1" strike="noStrike">
              <a:solidFill>
                <a:srgbClr val="ffffff"/>
              </a:solidFill>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503640" y="1428480"/>
            <a:ext cx="9068760" cy="946800"/>
          </a:xfrm>
          <a:prstGeom prst="rect">
            <a:avLst/>
          </a:prstGeom>
        </p:spPr>
        <p:txBody>
          <a:bodyPr lIns="0" rIns="0" tIns="0" bIns="0" anchor="ctr">
            <a:noAutofit/>
          </a:bodyPr>
          <a:p>
            <a:endParaRPr b="0" lang="en-US" sz="3300" spc="-1" strike="noStrike">
              <a:solidFill>
                <a:srgbClr val="ffffff"/>
              </a:solidFill>
              <a:latin typeface="Arial"/>
            </a:endParaRPr>
          </a:p>
        </p:txBody>
      </p:sp>
      <p:sp>
        <p:nvSpPr>
          <p:cNvPr id="91" name="PlaceHolder 2"/>
          <p:cNvSpPr>
            <a:spLocks noGrp="1"/>
          </p:cNvSpPr>
          <p:nvPr>
            <p:ph type="body"/>
          </p:nvPr>
        </p:nvSpPr>
        <p:spPr>
          <a:xfrm>
            <a:off x="503640" y="2591640"/>
            <a:ext cx="9068760" cy="2022480"/>
          </a:xfrm>
          <a:prstGeom prst="rect">
            <a:avLst/>
          </a:prstGeom>
        </p:spPr>
        <p:txBody>
          <a:bodyPr lIns="0" rIns="0" tIns="0" bIns="0">
            <a:normAutofit/>
          </a:bodyPr>
          <a:p>
            <a:endParaRPr b="0" lang="en-US" sz="2400" spc="-1" strike="noStrike">
              <a:solidFill>
                <a:srgbClr val="ffffff"/>
              </a:solidFill>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503640" y="1428480"/>
            <a:ext cx="9068760" cy="946800"/>
          </a:xfrm>
          <a:prstGeom prst="rect">
            <a:avLst/>
          </a:prstGeom>
        </p:spPr>
        <p:txBody>
          <a:bodyPr lIns="0" rIns="0" tIns="0" bIns="0" anchor="ctr">
            <a:noAutofit/>
          </a:bodyPr>
          <a:p>
            <a:endParaRPr b="0" lang="en-US" sz="3300" spc="-1" strike="noStrike">
              <a:solidFill>
                <a:srgbClr val="ffffff"/>
              </a:solidFill>
              <a:latin typeface="Arial"/>
            </a:endParaRPr>
          </a:p>
        </p:txBody>
      </p:sp>
      <p:sp>
        <p:nvSpPr>
          <p:cNvPr id="93" name="PlaceHolder 2"/>
          <p:cNvSpPr>
            <a:spLocks noGrp="1"/>
          </p:cNvSpPr>
          <p:nvPr>
            <p:ph type="body"/>
          </p:nvPr>
        </p:nvSpPr>
        <p:spPr>
          <a:xfrm>
            <a:off x="503640" y="2591640"/>
            <a:ext cx="4425480" cy="2022480"/>
          </a:xfrm>
          <a:prstGeom prst="rect">
            <a:avLst/>
          </a:prstGeom>
        </p:spPr>
        <p:txBody>
          <a:bodyPr lIns="0" rIns="0" tIns="0" bIns="0">
            <a:normAutofit/>
          </a:bodyPr>
          <a:p>
            <a:endParaRPr b="0" lang="en-US" sz="2400" spc="-1" strike="noStrike">
              <a:solidFill>
                <a:srgbClr val="ffffff"/>
              </a:solidFill>
              <a:latin typeface="Arial"/>
            </a:endParaRPr>
          </a:p>
        </p:txBody>
      </p:sp>
      <p:sp>
        <p:nvSpPr>
          <p:cNvPr id="94" name="PlaceHolder 3"/>
          <p:cNvSpPr>
            <a:spLocks noGrp="1"/>
          </p:cNvSpPr>
          <p:nvPr>
            <p:ph type="body"/>
          </p:nvPr>
        </p:nvSpPr>
        <p:spPr>
          <a:xfrm>
            <a:off x="5150880" y="2591640"/>
            <a:ext cx="4425480" cy="2022480"/>
          </a:xfrm>
          <a:prstGeom prst="rect">
            <a:avLst/>
          </a:prstGeom>
        </p:spPr>
        <p:txBody>
          <a:bodyPr lIns="0" rIns="0" tIns="0" bIns="0">
            <a:normAutofit/>
          </a:bodyPr>
          <a:p>
            <a:endParaRPr b="0" lang="en-US" sz="2400" spc="-1" strike="noStrike">
              <a:solidFill>
                <a:srgbClr val="ffffff"/>
              </a:solidFill>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503640" y="1428480"/>
            <a:ext cx="9068760" cy="946800"/>
          </a:xfrm>
          <a:prstGeom prst="rect">
            <a:avLst/>
          </a:prstGeom>
        </p:spPr>
        <p:txBody>
          <a:bodyPr lIns="0" rIns="0" tIns="0" bIns="0" anchor="ctr">
            <a:noAutofit/>
          </a:bodyPr>
          <a:p>
            <a:endParaRPr b="0" lang="en-US" sz="3300" spc="-1" strike="noStrike">
              <a:solidFill>
                <a:srgbClr val="ffffff"/>
              </a:solidFill>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503640" y="1428480"/>
            <a:ext cx="9068760" cy="946800"/>
          </a:xfrm>
          <a:prstGeom prst="rect">
            <a:avLst/>
          </a:prstGeom>
        </p:spPr>
        <p:txBody>
          <a:bodyPr lIns="0" rIns="0" tIns="0" bIns="0" anchor="ctr">
            <a:noAutofit/>
          </a:bodyPr>
          <a:p>
            <a:endParaRPr b="0" lang="en-US" sz="3300" spc="-1" strike="noStrike">
              <a:solidFill>
                <a:srgbClr val="ffffff"/>
              </a:solidFill>
              <a:latin typeface="Arial"/>
            </a:endParaRPr>
          </a:p>
        </p:txBody>
      </p:sp>
      <p:sp>
        <p:nvSpPr>
          <p:cNvPr id="8" name="PlaceHolder 2"/>
          <p:cNvSpPr>
            <a:spLocks noGrp="1"/>
          </p:cNvSpPr>
          <p:nvPr>
            <p:ph type="body"/>
          </p:nvPr>
        </p:nvSpPr>
        <p:spPr>
          <a:xfrm>
            <a:off x="503640" y="2591640"/>
            <a:ext cx="9068760" cy="2022480"/>
          </a:xfrm>
          <a:prstGeom prst="rect">
            <a:avLst/>
          </a:prstGeom>
        </p:spPr>
        <p:txBody>
          <a:bodyPr lIns="0" rIns="0" tIns="0" bIns="0">
            <a:normAutofit/>
          </a:bodyPr>
          <a:p>
            <a:endParaRPr b="0" lang="en-US" sz="2400" spc="-1" strike="noStrike">
              <a:solidFill>
                <a:srgbClr val="ffffff"/>
              </a:solidFill>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503640" y="1428480"/>
            <a:ext cx="9068760" cy="4390200"/>
          </a:xfrm>
          <a:prstGeom prst="rect">
            <a:avLst/>
          </a:prstGeom>
        </p:spPr>
        <p:txBody>
          <a:bodyPr lIns="0" rIns="0" tIns="0" bIns="0" anchor="ctr">
            <a:noAutofit/>
          </a:bodyPr>
          <a:p>
            <a:pPr algn="ctr"/>
            <a:endParaRPr b="0" lang="en-US" sz="3200" spc="-1" strike="noStrike">
              <a:solidFill>
                <a:srgbClr val="ffffff"/>
              </a:solidFill>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503640" y="1428480"/>
            <a:ext cx="9068760" cy="946800"/>
          </a:xfrm>
          <a:prstGeom prst="rect">
            <a:avLst/>
          </a:prstGeom>
        </p:spPr>
        <p:txBody>
          <a:bodyPr lIns="0" rIns="0" tIns="0" bIns="0" anchor="ctr">
            <a:noAutofit/>
          </a:bodyPr>
          <a:p>
            <a:endParaRPr b="0" lang="en-US" sz="3300" spc="-1" strike="noStrike">
              <a:solidFill>
                <a:srgbClr val="ffffff"/>
              </a:solidFill>
              <a:latin typeface="Arial"/>
            </a:endParaRPr>
          </a:p>
        </p:txBody>
      </p:sp>
      <p:sp>
        <p:nvSpPr>
          <p:cNvPr id="98" name="PlaceHolder 2"/>
          <p:cNvSpPr>
            <a:spLocks noGrp="1"/>
          </p:cNvSpPr>
          <p:nvPr>
            <p:ph type="body"/>
          </p:nvPr>
        </p:nvSpPr>
        <p:spPr>
          <a:xfrm>
            <a:off x="503640" y="2591640"/>
            <a:ext cx="4425480" cy="964440"/>
          </a:xfrm>
          <a:prstGeom prst="rect">
            <a:avLst/>
          </a:prstGeom>
        </p:spPr>
        <p:txBody>
          <a:bodyPr lIns="0" rIns="0" tIns="0" bIns="0">
            <a:normAutofit/>
          </a:bodyPr>
          <a:p>
            <a:endParaRPr b="0" lang="en-US" sz="2400" spc="-1" strike="noStrike">
              <a:solidFill>
                <a:srgbClr val="ffffff"/>
              </a:solidFill>
              <a:latin typeface="Arial"/>
            </a:endParaRPr>
          </a:p>
        </p:txBody>
      </p:sp>
      <p:sp>
        <p:nvSpPr>
          <p:cNvPr id="99" name="PlaceHolder 3"/>
          <p:cNvSpPr>
            <a:spLocks noGrp="1"/>
          </p:cNvSpPr>
          <p:nvPr>
            <p:ph type="body"/>
          </p:nvPr>
        </p:nvSpPr>
        <p:spPr>
          <a:xfrm>
            <a:off x="5150880" y="2591640"/>
            <a:ext cx="4425480" cy="2022480"/>
          </a:xfrm>
          <a:prstGeom prst="rect">
            <a:avLst/>
          </a:prstGeom>
        </p:spPr>
        <p:txBody>
          <a:bodyPr lIns="0" rIns="0" tIns="0" bIns="0">
            <a:normAutofit/>
          </a:bodyPr>
          <a:p>
            <a:endParaRPr b="0" lang="en-US" sz="2400" spc="-1" strike="noStrike">
              <a:solidFill>
                <a:srgbClr val="ffffff"/>
              </a:solidFill>
              <a:latin typeface="Arial"/>
            </a:endParaRPr>
          </a:p>
        </p:txBody>
      </p:sp>
      <p:sp>
        <p:nvSpPr>
          <p:cNvPr id="100" name="PlaceHolder 4"/>
          <p:cNvSpPr>
            <a:spLocks noGrp="1"/>
          </p:cNvSpPr>
          <p:nvPr>
            <p:ph type="body"/>
          </p:nvPr>
        </p:nvSpPr>
        <p:spPr>
          <a:xfrm>
            <a:off x="503640" y="3648240"/>
            <a:ext cx="4425480" cy="964440"/>
          </a:xfrm>
          <a:prstGeom prst="rect">
            <a:avLst/>
          </a:prstGeom>
        </p:spPr>
        <p:txBody>
          <a:bodyPr lIns="0" rIns="0" tIns="0" bIns="0">
            <a:normAutofit/>
          </a:bodyPr>
          <a:p>
            <a:endParaRPr b="0" lang="en-US" sz="2400" spc="-1" strike="noStrike">
              <a:solidFill>
                <a:srgbClr val="ffffff"/>
              </a:solidFill>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503640" y="1428480"/>
            <a:ext cx="9068760" cy="946800"/>
          </a:xfrm>
          <a:prstGeom prst="rect">
            <a:avLst/>
          </a:prstGeom>
        </p:spPr>
        <p:txBody>
          <a:bodyPr lIns="0" rIns="0" tIns="0" bIns="0" anchor="ctr">
            <a:noAutofit/>
          </a:bodyPr>
          <a:p>
            <a:endParaRPr b="0" lang="en-US" sz="3300" spc="-1" strike="noStrike">
              <a:solidFill>
                <a:srgbClr val="ffffff"/>
              </a:solidFill>
              <a:latin typeface="Arial"/>
            </a:endParaRPr>
          </a:p>
        </p:txBody>
      </p:sp>
      <p:sp>
        <p:nvSpPr>
          <p:cNvPr id="102" name="PlaceHolder 2"/>
          <p:cNvSpPr>
            <a:spLocks noGrp="1"/>
          </p:cNvSpPr>
          <p:nvPr>
            <p:ph type="body"/>
          </p:nvPr>
        </p:nvSpPr>
        <p:spPr>
          <a:xfrm>
            <a:off x="503640" y="2591640"/>
            <a:ext cx="4425480" cy="2022480"/>
          </a:xfrm>
          <a:prstGeom prst="rect">
            <a:avLst/>
          </a:prstGeom>
        </p:spPr>
        <p:txBody>
          <a:bodyPr lIns="0" rIns="0" tIns="0" bIns="0">
            <a:normAutofit/>
          </a:bodyPr>
          <a:p>
            <a:endParaRPr b="0" lang="en-US" sz="2400" spc="-1" strike="noStrike">
              <a:solidFill>
                <a:srgbClr val="ffffff"/>
              </a:solidFill>
              <a:latin typeface="Arial"/>
            </a:endParaRPr>
          </a:p>
        </p:txBody>
      </p:sp>
      <p:sp>
        <p:nvSpPr>
          <p:cNvPr id="103" name="PlaceHolder 3"/>
          <p:cNvSpPr>
            <a:spLocks noGrp="1"/>
          </p:cNvSpPr>
          <p:nvPr>
            <p:ph type="body"/>
          </p:nvPr>
        </p:nvSpPr>
        <p:spPr>
          <a:xfrm>
            <a:off x="5150880" y="2591640"/>
            <a:ext cx="4425480" cy="964440"/>
          </a:xfrm>
          <a:prstGeom prst="rect">
            <a:avLst/>
          </a:prstGeom>
        </p:spPr>
        <p:txBody>
          <a:bodyPr lIns="0" rIns="0" tIns="0" bIns="0">
            <a:normAutofit/>
          </a:bodyPr>
          <a:p>
            <a:endParaRPr b="0" lang="en-US" sz="2400" spc="-1" strike="noStrike">
              <a:solidFill>
                <a:srgbClr val="ffffff"/>
              </a:solidFill>
              <a:latin typeface="Arial"/>
            </a:endParaRPr>
          </a:p>
        </p:txBody>
      </p:sp>
      <p:sp>
        <p:nvSpPr>
          <p:cNvPr id="104" name="PlaceHolder 4"/>
          <p:cNvSpPr>
            <a:spLocks noGrp="1"/>
          </p:cNvSpPr>
          <p:nvPr>
            <p:ph type="body"/>
          </p:nvPr>
        </p:nvSpPr>
        <p:spPr>
          <a:xfrm>
            <a:off x="5150880" y="3648240"/>
            <a:ext cx="4425480" cy="964440"/>
          </a:xfrm>
          <a:prstGeom prst="rect">
            <a:avLst/>
          </a:prstGeom>
        </p:spPr>
        <p:txBody>
          <a:bodyPr lIns="0" rIns="0" tIns="0" bIns="0">
            <a:normAutofit/>
          </a:bodyPr>
          <a:p>
            <a:endParaRPr b="0" lang="en-US" sz="2400" spc="-1" strike="noStrike">
              <a:solidFill>
                <a:srgbClr val="ffffff"/>
              </a:solidFill>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503640" y="1428480"/>
            <a:ext cx="9068760" cy="946800"/>
          </a:xfrm>
          <a:prstGeom prst="rect">
            <a:avLst/>
          </a:prstGeom>
        </p:spPr>
        <p:txBody>
          <a:bodyPr lIns="0" rIns="0" tIns="0" bIns="0" anchor="ctr">
            <a:noAutofit/>
          </a:bodyPr>
          <a:p>
            <a:endParaRPr b="0" lang="en-US" sz="3300" spc="-1" strike="noStrike">
              <a:solidFill>
                <a:srgbClr val="ffffff"/>
              </a:solidFill>
              <a:latin typeface="Arial"/>
            </a:endParaRPr>
          </a:p>
        </p:txBody>
      </p:sp>
      <p:sp>
        <p:nvSpPr>
          <p:cNvPr id="106" name="PlaceHolder 2"/>
          <p:cNvSpPr>
            <a:spLocks noGrp="1"/>
          </p:cNvSpPr>
          <p:nvPr>
            <p:ph type="body"/>
          </p:nvPr>
        </p:nvSpPr>
        <p:spPr>
          <a:xfrm>
            <a:off x="503640" y="2591640"/>
            <a:ext cx="4425480" cy="964440"/>
          </a:xfrm>
          <a:prstGeom prst="rect">
            <a:avLst/>
          </a:prstGeom>
        </p:spPr>
        <p:txBody>
          <a:bodyPr lIns="0" rIns="0" tIns="0" bIns="0">
            <a:normAutofit/>
          </a:bodyPr>
          <a:p>
            <a:endParaRPr b="0" lang="en-US" sz="2400" spc="-1" strike="noStrike">
              <a:solidFill>
                <a:srgbClr val="ffffff"/>
              </a:solidFill>
              <a:latin typeface="Arial"/>
            </a:endParaRPr>
          </a:p>
        </p:txBody>
      </p:sp>
      <p:sp>
        <p:nvSpPr>
          <p:cNvPr id="107" name="PlaceHolder 3"/>
          <p:cNvSpPr>
            <a:spLocks noGrp="1"/>
          </p:cNvSpPr>
          <p:nvPr>
            <p:ph type="body"/>
          </p:nvPr>
        </p:nvSpPr>
        <p:spPr>
          <a:xfrm>
            <a:off x="5150880" y="2591640"/>
            <a:ext cx="4425480" cy="964440"/>
          </a:xfrm>
          <a:prstGeom prst="rect">
            <a:avLst/>
          </a:prstGeom>
        </p:spPr>
        <p:txBody>
          <a:bodyPr lIns="0" rIns="0" tIns="0" bIns="0">
            <a:normAutofit/>
          </a:bodyPr>
          <a:p>
            <a:endParaRPr b="0" lang="en-US" sz="2400" spc="-1" strike="noStrike">
              <a:solidFill>
                <a:srgbClr val="ffffff"/>
              </a:solidFill>
              <a:latin typeface="Arial"/>
            </a:endParaRPr>
          </a:p>
        </p:txBody>
      </p:sp>
      <p:sp>
        <p:nvSpPr>
          <p:cNvPr id="108" name="PlaceHolder 4"/>
          <p:cNvSpPr>
            <a:spLocks noGrp="1"/>
          </p:cNvSpPr>
          <p:nvPr>
            <p:ph type="body"/>
          </p:nvPr>
        </p:nvSpPr>
        <p:spPr>
          <a:xfrm>
            <a:off x="503640" y="3648240"/>
            <a:ext cx="9068760" cy="964440"/>
          </a:xfrm>
          <a:prstGeom prst="rect">
            <a:avLst/>
          </a:prstGeom>
        </p:spPr>
        <p:txBody>
          <a:bodyPr lIns="0" rIns="0" tIns="0" bIns="0">
            <a:normAutofit/>
          </a:bodyPr>
          <a:p>
            <a:endParaRPr b="0" lang="en-US" sz="2400" spc="-1" strike="noStrike">
              <a:solidFill>
                <a:srgbClr val="ffffff"/>
              </a:solidFill>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503640" y="1428480"/>
            <a:ext cx="9068760" cy="946800"/>
          </a:xfrm>
          <a:prstGeom prst="rect">
            <a:avLst/>
          </a:prstGeom>
        </p:spPr>
        <p:txBody>
          <a:bodyPr lIns="0" rIns="0" tIns="0" bIns="0" anchor="ctr">
            <a:noAutofit/>
          </a:bodyPr>
          <a:p>
            <a:endParaRPr b="0" lang="en-US" sz="3300" spc="-1" strike="noStrike">
              <a:solidFill>
                <a:srgbClr val="ffffff"/>
              </a:solidFill>
              <a:latin typeface="Arial"/>
            </a:endParaRPr>
          </a:p>
        </p:txBody>
      </p:sp>
      <p:sp>
        <p:nvSpPr>
          <p:cNvPr id="110" name="PlaceHolder 2"/>
          <p:cNvSpPr>
            <a:spLocks noGrp="1"/>
          </p:cNvSpPr>
          <p:nvPr>
            <p:ph type="body"/>
          </p:nvPr>
        </p:nvSpPr>
        <p:spPr>
          <a:xfrm>
            <a:off x="503640" y="2591640"/>
            <a:ext cx="9068760" cy="964440"/>
          </a:xfrm>
          <a:prstGeom prst="rect">
            <a:avLst/>
          </a:prstGeom>
        </p:spPr>
        <p:txBody>
          <a:bodyPr lIns="0" rIns="0" tIns="0" bIns="0">
            <a:normAutofit/>
          </a:bodyPr>
          <a:p>
            <a:endParaRPr b="0" lang="en-US" sz="2400" spc="-1" strike="noStrike">
              <a:solidFill>
                <a:srgbClr val="ffffff"/>
              </a:solidFill>
              <a:latin typeface="Arial"/>
            </a:endParaRPr>
          </a:p>
        </p:txBody>
      </p:sp>
      <p:sp>
        <p:nvSpPr>
          <p:cNvPr id="111" name="PlaceHolder 3"/>
          <p:cNvSpPr>
            <a:spLocks noGrp="1"/>
          </p:cNvSpPr>
          <p:nvPr>
            <p:ph type="body"/>
          </p:nvPr>
        </p:nvSpPr>
        <p:spPr>
          <a:xfrm>
            <a:off x="503640" y="3648240"/>
            <a:ext cx="9068760" cy="964440"/>
          </a:xfrm>
          <a:prstGeom prst="rect">
            <a:avLst/>
          </a:prstGeom>
        </p:spPr>
        <p:txBody>
          <a:bodyPr lIns="0" rIns="0" tIns="0" bIns="0">
            <a:normAutofit/>
          </a:bodyPr>
          <a:p>
            <a:endParaRPr b="0" lang="en-US" sz="2400" spc="-1" strike="noStrike">
              <a:solidFill>
                <a:srgbClr val="ffffff"/>
              </a:solidFill>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503640" y="1428480"/>
            <a:ext cx="9068760" cy="946800"/>
          </a:xfrm>
          <a:prstGeom prst="rect">
            <a:avLst/>
          </a:prstGeom>
        </p:spPr>
        <p:txBody>
          <a:bodyPr lIns="0" rIns="0" tIns="0" bIns="0" anchor="ctr">
            <a:noAutofit/>
          </a:bodyPr>
          <a:p>
            <a:endParaRPr b="0" lang="en-US" sz="3300" spc="-1" strike="noStrike">
              <a:solidFill>
                <a:srgbClr val="ffffff"/>
              </a:solidFill>
              <a:latin typeface="Arial"/>
            </a:endParaRPr>
          </a:p>
        </p:txBody>
      </p:sp>
      <p:sp>
        <p:nvSpPr>
          <p:cNvPr id="113" name="PlaceHolder 2"/>
          <p:cNvSpPr>
            <a:spLocks noGrp="1"/>
          </p:cNvSpPr>
          <p:nvPr>
            <p:ph type="body"/>
          </p:nvPr>
        </p:nvSpPr>
        <p:spPr>
          <a:xfrm>
            <a:off x="503640" y="2591640"/>
            <a:ext cx="4425480" cy="964440"/>
          </a:xfrm>
          <a:prstGeom prst="rect">
            <a:avLst/>
          </a:prstGeom>
        </p:spPr>
        <p:txBody>
          <a:bodyPr lIns="0" rIns="0" tIns="0" bIns="0">
            <a:normAutofit/>
          </a:bodyPr>
          <a:p>
            <a:endParaRPr b="0" lang="en-US" sz="2400" spc="-1" strike="noStrike">
              <a:solidFill>
                <a:srgbClr val="ffffff"/>
              </a:solidFill>
              <a:latin typeface="Arial"/>
            </a:endParaRPr>
          </a:p>
        </p:txBody>
      </p:sp>
      <p:sp>
        <p:nvSpPr>
          <p:cNvPr id="114" name="PlaceHolder 3"/>
          <p:cNvSpPr>
            <a:spLocks noGrp="1"/>
          </p:cNvSpPr>
          <p:nvPr>
            <p:ph type="body"/>
          </p:nvPr>
        </p:nvSpPr>
        <p:spPr>
          <a:xfrm>
            <a:off x="5150880" y="2591640"/>
            <a:ext cx="4425480" cy="964440"/>
          </a:xfrm>
          <a:prstGeom prst="rect">
            <a:avLst/>
          </a:prstGeom>
        </p:spPr>
        <p:txBody>
          <a:bodyPr lIns="0" rIns="0" tIns="0" bIns="0">
            <a:normAutofit/>
          </a:bodyPr>
          <a:p>
            <a:endParaRPr b="0" lang="en-US" sz="2400" spc="-1" strike="noStrike">
              <a:solidFill>
                <a:srgbClr val="ffffff"/>
              </a:solidFill>
              <a:latin typeface="Arial"/>
            </a:endParaRPr>
          </a:p>
        </p:txBody>
      </p:sp>
      <p:sp>
        <p:nvSpPr>
          <p:cNvPr id="115" name="PlaceHolder 4"/>
          <p:cNvSpPr>
            <a:spLocks noGrp="1"/>
          </p:cNvSpPr>
          <p:nvPr>
            <p:ph type="body"/>
          </p:nvPr>
        </p:nvSpPr>
        <p:spPr>
          <a:xfrm>
            <a:off x="503640" y="3648240"/>
            <a:ext cx="4425480" cy="964440"/>
          </a:xfrm>
          <a:prstGeom prst="rect">
            <a:avLst/>
          </a:prstGeom>
        </p:spPr>
        <p:txBody>
          <a:bodyPr lIns="0" rIns="0" tIns="0" bIns="0">
            <a:normAutofit/>
          </a:bodyPr>
          <a:p>
            <a:endParaRPr b="0" lang="en-US" sz="2400" spc="-1" strike="noStrike">
              <a:solidFill>
                <a:srgbClr val="ffffff"/>
              </a:solidFill>
              <a:latin typeface="Arial"/>
            </a:endParaRPr>
          </a:p>
        </p:txBody>
      </p:sp>
      <p:sp>
        <p:nvSpPr>
          <p:cNvPr id="116" name="PlaceHolder 5"/>
          <p:cNvSpPr>
            <a:spLocks noGrp="1"/>
          </p:cNvSpPr>
          <p:nvPr>
            <p:ph type="body"/>
          </p:nvPr>
        </p:nvSpPr>
        <p:spPr>
          <a:xfrm>
            <a:off x="5150880" y="3648240"/>
            <a:ext cx="4425480" cy="964440"/>
          </a:xfrm>
          <a:prstGeom prst="rect">
            <a:avLst/>
          </a:prstGeom>
        </p:spPr>
        <p:txBody>
          <a:bodyPr lIns="0" rIns="0" tIns="0" bIns="0">
            <a:normAutofit/>
          </a:bodyPr>
          <a:p>
            <a:endParaRPr b="0" lang="en-US" sz="2400" spc="-1" strike="noStrike">
              <a:solidFill>
                <a:srgbClr val="ffffff"/>
              </a:solidFill>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503640" y="1428480"/>
            <a:ext cx="9068760" cy="946800"/>
          </a:xfrm>
          <a:prstGeom prst="rect">
            <a:avLst/>
          </a:prstGeom>
        </p:spPr>
        <p:txBody>
          <a:bodyPr lIns="0" rIns="0" tIns="0" bIns="0" anchor="ctr">
            <a:noAutofit/>
          </a:bodyPr>
          <a:p>
            <a:endParaRPr b="0" lang="en-US" sz="3300" spc="-1" strike="noStrike">
              <a:solidFill>
                <a:srgbClr val="ffffff"/>
              </a:solidFill>
              <a:latin typeface="Arial"/>
            </a:endParaRPr>
          </a:p>
        </p:txBody>
      </p:sp>
      <p:sp>
        <p:nvSpPr>
          <p:cNvPr id="118" name="PlaceHolder 2"/>
          <p:cNvSpPr>
            <a:spLocks noGrp="1"/>
          </p:cNvSpPr>
          <p:nvPr>
            <p:ph type="body"/>
          </p:nvPr>
        </p:nvSpPr>
        <p:spPr>
          <a:xfrm>
            <a:off x="503640" y="2591640"/>
            <a:ext cx="2919960" cy="964440"/>
          </a:xfrm>
          <a:prstGeom prst="rect">
            <a:avLst/>
          </a:prstGeom>
        </p:spPr>
        <p:txBody>
          <a:bodyPr lIns="0" rIns="0" tIns="0" bIns="0">
            <a:normAutofit/>
          </a:bodyPr>
          <a:p>
            <a:endParaRPr b="0" lang="en-US" sz="2400" spc="-1" strike="noStrike">
              <a:solidFill>
                <a:srgbClr val="ffffff"/>
              </a:solidFill>
              <a:latin typeface="Arial"/>
            </a:endParaRPr>
          </a:p>
        </p:txBody>
      </p:sp>
      <p:sp>
        <p:nvSpPr>
          <p:cNvPr id="119" name="PlaceHolder 3"/>
          <p:cNvSpPr>
            <a:spLocks noGrp="1"/>
          </p:cNvSpPr>
          <p:nvPr>
            <p:ph type="body"/>
          </p:nvPr>
        </p:nvSpPr>
        <p:spPr>
          <a:xfrm>
            <a:off x="3570120" y="2591640"/>
            <a:ext cx="2919960" cy="964440"/>
          </a:xfrm>
          <a:prstGeom prst="rect">
            <a:avLst/>
          </a:prstGeom>
        </p:spPr>
        <p:txBody>
          <a:bodyPr lIns="0" rIns="0" tIns="0" bIns="0">
            <a:normAutofit/>
          </a:bodyPr>
          <a:p>
            <a:endParaRPr b="0" lang="en-US" sz="2400" spc="-1" strike="noStrike">
              <a:solidFill>
                <a:srgbClr val="ffffff"/>
              </a:solidFill>
              <a:latin typeface="Arial"/>
            </a:endParaRPr>
          </a:p>
        </p:txBody>
      </p:sp>
      <p:sp>
        <p:nvSpPr>
          <p:cNvPr id="120" name="PlaceHolder 4"/>
          <p:cNvSpPr>
            <a:spLocks noGrp="1"/>
          </p:cNvSpPr>
          <p:nvPr>
            <p:ph type="body"/>
          </p:nvPr>
        </p:nvSpPr>
        <p:spPr>
          <a:xfrm>
            <a:off x="6636240" y="2591640"/>
            <a:ext cx="2919960" cy="964440"/>
          </a:xfrm>
          <a:prstGeom prst="rect">
            <a:avLst/>
          </a:prstGeom>
        </p:spPr>
        <p:txBody>
          <a:bodyPr lIns="0" rIns="0" tIns="0" bIns="0">
            <a:normAutofit/>
          </a:bodyPr>
          <a:p>
            <a:endParaRPr b="0" lang="en-US" sz="2400" spc="-1" strike="noStrike">
              <a:solidFill>
                <a:srgbClr val="ffffff"/>
              </a:solidFill>
              <a:latin typeface="Arial"/>
            </a:endParaRPr>
          </a:p>
        </p:txBody>
      </p:sp>
      <p:sp>
        <p:nvSpPr>
          <p:cNvPr id="121" name="PlaceHolder 5"/>
          <p:cNvSpPr>
            <a:spLocks noGrp="1"/>
          </p:cNvSpPr>
          <p:nvPr>
            <p:ph type="body"/>
          </p:nvPr>
        </p:nvSpPr>
        <p:spPr>
          <a:xfrm>
            <a:off x="503640" y="3648240"/>
            <a:ext cx="2919960" cy="964440"/>
          </a:xfrm>
          <a:prstGeom prst="rect">
            <a:avLst/>
          </a:prstGeom>
        </p:spPr>
        <p:txBody>
          <a:bodyPr lIns="0" rIns="0" tIns="0" bIns="0">
            <a:normAutofit/>
          </a:bodyPr>
          <a:p>
            <a:endParaRPr b="0" lang="en-US" sz="2400" spc="-1" strike="noStrike">
              <a:solidFill>
                <a:srgbClr val="ffffff"/>
              </a:solidFill>
              <a:latin typeface="Arial"/>
            </a:endParaRPr>
          </a:p>
        </p:txBody>
      </p:sp>
      <p:sp>
        <p:nvSpPr>
          <p:cNvPr id="122" name="PlaceHolder 6"/>
          <p:cNvSpPr>
            <a:spLocks noGrp="1"/>
          </p:cNvSpPr>
          <p:nvPr>
            <p:ph type="body"/>
          </p:nvPr>
        </p:nvSpPr>
        <p:spPr>
          <a:xfrm>
            <a:off x="3570120" y="3648240"/>
            <a:ext cx="2919960" cy="964440"/>
          </a:xfrm>
          <a:prstGeom prst="rect">
            <a:avLst/>
          </a:prstGeom>
        </p:spPr>
        <p:txBody>
          <a:bodyPr lIns="0" rIns="0" tIns="0" bIns="0">
            <a:normAutofit/>
          </a:bodyPr>
          <a:p>
            <a:endParaRPr b="0" lang="en-US" sz="2400" spc="-1" strike="noStrike">
              <a:solidFill>
                <a:srgbClr val="ffffff"/>
              </a:solidFill>
              <a:latin typeface="Arial"/>
            </a:endParaRPr>
          </a:p>
        </p:txBody>
      </p:sp>
      <p:sp>
        <p:nvSpPr>
          <p:cNvPr id="123" name="PlaceHolder 7"/>
          <p:cNvSpPr>
            <a:spLocks noGrp="1"/>
          </p:cNvSpPr>
          <p:nvPr>
            <p:ph type="body"/>
          </p:nvPr>
        </p:nvSpPr>
        <p:spPr>
          <a:xfrm>
            <a:off x="6636240" y="3648240"/>
            <a:ext cx="2919960" cy="964440"/>
          </a:xfrm>
          <a:prstGeom prst="rect">
            <a:avLst/>
          </a:prstGeom>
        </p:spPr>
        <p:txBody>
          <a:bodyPr lIns="0" rIns="0" tIns="0" bIns="0">
            <a:normAutofit/>
          </a:bodyPr>
          <a:p>
            <a:endParaRPr b="0" lang="en-US" sz="2400" spc="-1" strike="noStrike">
              <a:solidFill>
                <a:srgbClr val="ffffff"/>
              </a:solidFill>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503640" y="1428480"/>
            <a:ext cx="9068760" cy="946800"/>
          </a:xfrm>
          <a:prstGeom prst="rect">
            <a:avLst/>
          </a:prstGeom>
        </p:spPr>
        <p:txBody>
          <a:bodyPr lIns="0" rIns="0" tIns="0" bIns="0" anchor="ctr">
            <a:noAutofit/>
          </a:bodyPr>
          <a:p>
            <a:endParaRPr b="0" lang="en-US" sz="3300" spc="-1" strike="noStrike">
              <a:solidFill>
                <a:srgbClr val="ffffff"/>
              </a:solidFill>
              <a:latin typeface="Arial"/>
            </a:endParaRPr>
          </a:p>
        </p:txBody>
      </p:sp>
      <p:sp>
        <p:nvSpPr>
          <p:cNvPr id="10" name="PlaceHolder 2"/>
          <p:cNvSpPr>
            <a:spLocks noGrp="1"/>
          </p:cNvSpPr>
          <p:nvPr>
            <p:ph type="body"/>
          </p:nvPr>
        </p:nvSpPr>
        <p:spPr>
          <a:xfrm>
            <a:off x="503640" y="2591640"/>
            <a:ext cx="4425480" cy="2022480"/>
          </a:xfrm>
          <a:prstGeom prst="rect">
            <a:avLst/>
          </a:prstGeom>
        </p:spPr>
        <p:txBody>
          <a:bodyPr lIns="0" rIns="0" tIns="0" bIns="0">
            <a:normAutofit/>
          </a:bodyPr>
          <a:p>
            <a:endParaRPr b="0" lang="en-US" sz="2400" spc="-1" strike="noStrike">
              <a:solidFill>
                <a:srgbClr val="ffffff"/>
              </a:solidFill>
              <a:latin typeface="Arial"/>
            </a:endParaRPr>
          </a:p>
        </p:txBody>
      </p:sp>
      <p:sp>
        <p:nvSpPr>
          <p:cNvPr id="11" name="PlaceHolder 3"/>
          <p:cNvSpPr>
            <a:spLocks noGrp="1"/>
          </p:cNvSpPr>
          <p:nvPr>
            <p:ph type="body"/>
          </p:nvPr>
        </p:nvSpPr>
        <p:spPr>
          <a:xfrm>
            <a:off x="5150880" y="2591640"/>
            <a:ext cx="4425480" cy="2022480"/>
          </a:xfrm>
          <a:prstGeom prst="rect">
            <a:avLst/>
          </a:prstGeom>
        </p:spPr>
        <p:txBody>
          <a:bodyPr lIns="0" rIns="0" tIns="0" bIns="0">
            <a:normAutofit/>
          </a:bodyPr>
          <a:p>
            <a:endParaRPr b="0" lang="en-US" sz="2400" spc="-1" strike="noStrike">
              <a:solidFill>
                <a:srgbClr val="ffffff"/>
              </a:solidFill>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503640" y="1428480"/>
            <a:ext cx="9068760" cy="946800"/>
          </a:xfrm>
          <a:prstGeom prst="rect">
            <a:avLst/>
          </a:prstGeom>
        </p:spPr>
        <p:txBody>
          <a:bodyPr lIns="0" rIns="0" tIns="0" bIns="0" anchor="ctr">
            <a:noAutofit/>
          </a:bodyPr>
          <a:p>
            <a:endParaRPr b="0" lang="en-US" sz="3300" spc="-1" strike="noStrike">
              <a:solidFill>
                <a:srgbClr val="ffffff"/>
              </a:solidFill>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503640" y="1428480"/>
            <a:ext cx="9068760" cy="4390200"/>
          </a:xfrm>
          <a:prstGeom prst="rect">
            <a:avLst/>
          </a:prstGeom>
        </p:spPr>
        <p:txBody>
          <a:bodyPr lIns="0" rIns="0" tIns="0" bIns="0" anchor="ctr">
            <a:noAutofit/>
          </a:bodyPr>
          <a:p>
            <a:pPr algn="ctr"/>
            <a:endParaRPr b="0" lang="en-US" sz="3200" spc="-1" strike="noStrike">
              <a:solidFill>
                <a:srgbClr val="ffffff"/>
              </a:solidFill>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503640" y="1428480"/>
            <a:ext cx="9068760" cy="946800"/>
          </a:xfrm>
          <a:prstGeom prst="rect">
            <a:avLst/>
          </a:prstGeom>
        </p:spPr>
        <p:txBody>
          <a:bodyPr lIns="0" rIns="0" tIns="0" bIns="0" anchor="ctr">
            <a:noAutofit/>
          </a:bodyPr>
          <a:p>
            <a:endParaRPr b="0" lang="en-US" sz="3300" spc="-1" strike="noStrike">
              <a:solidFill>
                <a:srgbClr val="ffffff"/>
              </a:solidFill>
              <a:latin typeface="Arial"/>
            </a:endParaRPr>
          </a:p>
        </p:txBody>
      </p:sp>
      <p:sp>
        <p:nvSpPr>
          <p:cNvPr id="15" name="PlaceHolder 2"/>
          <p:cNvSpPr>
            <a:spLocks noGrp="1"/>
          </p:cNvSpPr>
          <p:nvPr>
            <p:ph type="body"/>
          </p:nvPr>
        </p:nvSpPr>
        <p:spPr>
          <a:xfrm>
            <a:off x="503640" y="2591640"/>
            <a:ext cx="4425480" cy="964440"/>
          </a:xfrm>
          <a:prstGeom prst="rect">
            <a:avLst/>
          </a:prstGeom>
        </p:spPr>
        <p:txBody>
          <a:bodyPr lIns="0" rIns="0" tIns="0" bIns="0">
            <a:normAutofit/>
          </a:bodyPr>
          <a:p>
            <a:endParaRPr b="0" lang="en-US" sz="2400" spc="-1" strike="noStrike">
              <a:solidFill>
                <a:srgbClr val="ffffff"/>
              </a:solidFill>
              <a:latin typeface="Arial"/>
            </a:endParaRPr>
          </a:p>
        </p:txBody>
      </p:sp>
      <p:sp>
        <p:nvSpPr>
          <p:cNvPr id="16" name="PlaceHolder 3"/>
          <p:cNvSpPr>
            <a:spLocks noGrp="1"/>
          </p:cNvSpPr>
          <p:nvPr>
            <p:ph type="body"/>
          </p:nvPr>
        </p:nvSpPr>
        <p:spPr>
          <a:xfrm>
            <a:off x="5150880" y="2591640"/>
            <a:ext cx="4425480" cy="2022480"/>
          </a:xfrm>
          <a:prstGeom prst="rect">
            <a:avLst/>
          </a:prstGeom>
        </p:spPr>
        <p:txBody>
          <a:bodyPr lIns="0" rIns="0" tIns="0" bIns="0">
            <a:normAutofit/>
          </a:bodyPr>
          <a:p>
            <a:endParaRPr b="0" lang="en-US" sz="2400" spc="-1" strike="noStrike">
              <a:solidFill>
                <a:srgbClr val="ffffff"/>
              </a:solidFill>
              <a:latin typeface="Arial"/>
            </a:endParaRPr>
          </a:p>
        </p:txBody>
      </p:sp>
      <p:sp>
        <p:nvSpPr>
          <p:cNvPr id="17" name="PlaceHolder 4"/>
          <p:cNvSpPr>
            <a:spLocks noGrp="1"/>
          </p:cNvSpPr>
          <p:nvPr>
            <p:ph type="body"/>
          </p:nvPr>
        </p:nvSpPr>
        <p:spPr>
          <a:xfrm>
            <a:off x="503640" y="3648240"/>
            <a:ext cx="4425480" cy="964440"/>
          </a:xfrm>
          <a:prstGeom prst="rect">
            <a:avLst/>
          </a:prstGeom>
        </p:spPr>
        <p:txBody>
          <a:bodyPr lIns="0" rIns="0" tIns="0" bIns="0">
            <a:normAutofit/>
          </a:bodyPr>
          <a:p>
            <a:endParaRPr b="0" lang="en-US" sz="2400" spc="-1" strike="noStrike">
              <a:solidFill>
                <a:srgbClr val="ffffff"/>
              </a:solidFill>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503640" y="1428480"/>
            <a:ext cx="9068760" cy="946800"/>
          </a:xfrm>
          <a:prstGeom prst="rect">
            <a:avLst/>
          </a:prstGeom>
        </p:spPr>
        <p:txBody>
          <a:bodyPr lIns="0" rIns="0" tIns="0" bIns="0" anchor="ctr">
            <a:noAutofit/>
          </a:bodyPr>
          <a:p>
            <a:endParaRPr b="0" lang="en-US" sz="3300" spc="-1" strike="noStrike">
              <a:solidFill>
                <a:srgbClr val="ffffff"/>
              </a:solidFill>
              <a:latin typeface="Arial"/>
            </a:endParaRPr>
          </a:p>
        </p:txBody>
      </p:sp>
      <p:sp>
        <p:nvSpPr>
          <p:cNvPr id="19" name="PlaceHolder 2"/>
          <p:cNvSpPr>
            <a:spLocks noGrp="1"/>
          </p:cNvSpPr>
          <p:nvPr>
            <p:ph type="body"/>
          </p:nvPr>
        </p:nvSpPr>
        <p:spPr>
          <a:xfrm>
            <a:off x="503640" y="2591640"/>
            <a:ext cx="4425480" cy="2022480"/>
          </a:xfrm>
          <a:prstGeom prst="rect">
            <a:avLst/>
          </a:prstGeom>
        </p:spPr>
        <p:txBody>
          <a:bodyPr lIns="0" rIns="0" tIns="0" bIns="0">
            <a:normAutofit/>
          </a:bodyPr>
          <a:p>
            <a:endParaRPr b="0" lang="en-US" sz="2400" spc="-1" strike="noStrike">
              <a:solidFill>
                <a:srgbClr val="ffffff"/>
              </a:solidFill>
              <a:latin typeface="Arial"/>
            </a:endParaRPr>
          </a:p>
        </p:txBody>
      </p:sp>
      <p:sp>
        <p:nvSpPr>
          <p:cNvPr id="20" name="PlaceHolder 3"/>
          <p:cNvSpPr>
            <a:spLocks noGrp="1"/>
          </p:cNvSpPr>
          <p:nvPr>
            <p:ph type="body"/>
          </p:nvPr>
        </p:nvSpPr>
        <p:spPr>
          <a:xfrm>
            <a:off x="5150880" y="2591640"/>
            <a:ext cx="4425480" cy="964440"/>
          </a:xfrm>
          <a:prstGeom prst="rect">
            <a:avLst/>
          </a:prstGeom>
        </p:spPr>
        <p:txBody>
          <a:bodyPr lIns="0" rIns="0" tIns="0" bIns="0">
            <a:normAutofit/>
          </a:bodyPr>
          <a:p>
            <a:endParaRPr b="0" lang="en-US" sz="2400" spc="-1" strike="noStrike">
              <a:solidFill>
                <a:srgbClr val="ffffff"/>
              </a:solidFill>
              <a:latin typeface="Arial"/>
            </a:endParaRPr>
          </a:p>
        </p:txBody>
      </p:sp>
      <p:sp>
        <p:nvSpPr>
          <p:cNvPr id="21" name="PlaceHolder 4"/>
          <p:cNvSpPr>
            <a:spLocks noGrp="1"/>
          </p:cNvSpPr>
          <p:nvPr>
            <p:ph type="body"/>
          </p:nvPr>
        </p:nvSpPr>
        <p:spPr>
          <a:xfrm>
            <a:off x="5150880" y="3648240"/>
            <a:ext cx="4425480" cy="964440"/>
          </a:xfrm>
          <a:prstGeom prst="rect">
            <a:avLst/>
          </a:prstGeom>
        </p:spPr>
        <p:txBody>
          <a:bodyPr lIns="0" rIns="0" tIns="0" bIns="0">
            <a:normAutofit/>
          </a:bodyPr>
          <a:p>
            <a:endParaRPr b="0" lang="en-US" sz="2400" spc="-1" strike="noStrike">
              <a:solidFill>
                <a:srgbClr val="ffffff"/>
              </a:solidFill>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503640" y="1428480"/>
            <a:ext cx="9068760" cy="946800"/>
          </a:xfrm>
          <a:prstGeom prst="rect">
            <a:avLst/>
          </a:prstGeom>
        </p:spPr>
        <p:txBody>
          <a:bodyPr lIns="0" rIns="0" tIns="0" bIns="0" anchor="ctr">
            <a:noAutofit/>
          </a:bodyPr>
          <a:p>
            <a:endParaRPr b="0" lang="en-US" sz="3300" spc="-1" strike="noStrike">
              <a:solidFill>
                <a:srgbClr val="ffffff"/>
              </a:solidFill>
              <a:latin typeface="Arial"/>
            </a:endParaRPr>
          </a:p>
        </p:txBody>
      </p:sp>
      <p:sp>
        <p:nvSpPr>
          <p:cNvPr id="23" name="PlaceHolder 2"/>
          <p:cNvSpPr>
            <a:spLocks noGrp="1"/>
          </p:cNvSpPr>
          <p:nvPr>
            <p:ph type="body"/>
          </p:nvPr>
        </p:nvSpPr>
        <p:spPr>
          <a:xfrm>
            <a:off x="503640" y="2591640"/>
            <a:ext cx="4425480" cy="964440"/>
          </a:xfrm>
          <a:prstGeom prst="rect">
            <a:avLst/>
          </a:prstGeom>
        </p:spPr>
        <p:txBody>
          <a:bodyPr lIns="0" rIns="0" tIns="0" bIns="0">
            <a:normAutofit/>
          </a:bodyPr>
          <a:p>
            <a:endParaRPr b="0" lang="en-US" sz="2400" spc="-1" strike="noStrike">
              <a:solidFill>
                <a:srgbClr val="ffffff"/>
              </a:solidFill>
              <a:latin typeface="Arial"/>
            </a:endParaRPr>
          </a:p>
        </p:txBody>
      </p:sp>
      <p:sp>
        <p:nvSpPr>
          <p:cNvPr id="24" name="PlaceHolder 3"/>
          <p:cNvSpPr>
            <a:spLocks noGrp="1"/>
          </p:cNvSpPr>
          <p:nvPr>
            <p:ph type="body"/>
          </p:nvPr>
        </p:nvSpPr>
        <p:spPr>
          <a:xfrm>
            <a:off x="5150880" y="2591640"/>
            <a:ext cx="4425480" cy="964440"/>
          </a:xfrm>
          <a:prstGeom prst="rect">
            <a:avLst/>
          </a:prstGeom>
        </p:spPr>
        <p:txBody>
          <a:bodyPr lIns="0" rIns="0" tIns="0" bIns="0">
            <a:normAutofit/>
          </a:bodyPr>
          <a:p>
            <a:endParaRPr b="0" lang="en-US" sz="2400" spc="-1" strike="noStrike">
              <a:solidFill>
                <a:srgbClr val="ffffff"/>
              </a:solidFill>
              <a:latin typeface="Arial"/>
            </a:endParaRPr>
          </a:p>
        </p:txBody>
      </p:sp>
      <p:sp>
        <p:nvSpPr>
          <p:cNvPr id="25" name="PlaceHolder 4"/>
          <p:cNvSpPr>
            <a:spLocks noGrp="1"/>
          </p:cNvSpPr>
          <p:nvPr>
            <p:ph type="body"/>
          </p:nvPr>
        </p:nvSpPr>
        <p:spPr>
          <a:xfrm>
            <a:off x="503640" y="3648240"/>
            <a:ext cx="9068760" cy="964440"/>
          </a:xfrm>
          <a:prstGeom prst="rect">
            <a:avLst/>
          </a:prstGeom>
        </p:spPr>
        <p:txBody>
          <a:bodyPr lIns="0" rIns="0" tIns="0" bIns="0">
            <a:normAutofit/>
          </a:bodyPr>
          <a:p>
            <a:endParaRPr b="0" lang="en-US" sz="2400" spc="-1" strike="noStrike">
              <a:solidFill>
                <a:srgbClr val="ffffff"/>
              </a:solidFill>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2.jpe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3.jpe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tile/>
        </a:blip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503640" y="1428480"/>
            <a:ext cx="9068760" cy="946800"/>
          </a:xfrm>
          <a:prstGeom prst="rect">
            <a:avLst/>
          </a:prstGeom>
        </p:spPr>
        <p:txBody>
          <a:bodyPr lIns="0" rIns="0" tIns="0" bIns="0" anchor="ctr">
            <a:noAutofit/>
          </a:bodyPr>
          <a:p>
            <a:r>
              <a:rPr b="0" lang="en-US" sz="3300" spc="-1" strike="noStrike">
                <a:solidFill>
                  <a:srgbClr val="ffffff"/>
                </a:solidFill>
                <a:latin typeface="Arial"/>
              </a:rPr>
              <a:t>Click to edit the title text format</a:t>
            </a:r>
            <a:endParaRPr b="0" lang="en-US" sz="3300" spc="-1" strike="noStrike">
              <a:solidFill>
                <a:srgbClr val="ffffff"/>
              </a:solidFill>
              <a:latin typeface="Arial"/>
            </a:endParaRPr>
          </a:p>
        </p:txBody>
      </p:sp>
      <p:sp>
        <p:nvSpPr>
          <p:cNvPr id="1" name="PlaceHolder 2"/>
          <p:cNvSpPr>
            <a:spLocks noGrp="1"/>
          </p:cNvSpPr>
          <p:nvPr>
            <p:ph type="body"/>
          </p:nvPr>
        </p:nvSpPr>
        <p:spPr>
          <a:xfrm>
            <a:off x="503640" y="2591640"/>
            <a:ext cx="9068760" cy="2022480"/>
          </a:xfrm>
          <a:prstGeom prst="rect">
            <a:avLst/>
          </a:prstGeom>
        </p:spPr>
        <p:txBody>
          <a:bodyPr lIns="0" rIns="0" tIns="0" bIns="0">
            <a:normAutofit fontScale="88000"/>
          </a:bodyPr>
          <a:p>
            <a:pPr marL="432000" indent="-324000">
              <a:spcAft>
                <a:spcPts val="1054"/>
              </a:spcAft>
              <a:buClr>
                <a:srgbClr val="ffffff"/>
              </a:buClr>
              <a:buSzPct val="45000"/>
              <a:buFont typeface="Wingdings" charset="2"/>
              <a:buChar char=""/>
            </a:pPr>
            <a:r>
              <a:rPr b="0" lang="en-US" sz="2400" spc="-1" strike="noStrike">
                <a:solidFill>
                  <a:srgbClr val="ffffff"/>
                </a:solidFill>
                <a:latin typeface="Arial"/>
              </a:rPr>
              <a:t>Click to edit the outline text format</a:t>
            </a:r>
            <a:endParaRPr b="0" lang="en-US" sz="2400" spc="-1" strike="noStrike">
              <a:solidFill>
                <a:srgbClr val="ffffff"/>
              </a:solidFill>
              <a:latin typeface="Arial"/>
            </a:endParaRPr>
          </a:p>
          <a:p>
            <a:pPr lvl="1" marL="864000" indent="-324000">
              <a:spcAft>
                <a:spcPts val="842"/>
              </a:spcAft>
              <a:buClr>
                <a:srgbClr val="ffffff"/>
              </a:buClr>
              <a:buSzPct val="75000"/>
              <a:buFont typeface="Symbol" charset="2"/>
              <a:buChar char=""/>
            </a:pPr>
            <a:r>
              <a:rPr b="0" lang="en-US" sz="2100" spc="-1" strike="noStrike">
                <a:solidFill>
                  <a:srgbClr val="ffffff"/>
                </a:solidFill>
                <a:latin typeface="Arial"/>
              </a:rPr>
              <a:t>Second Outline Level</a:t>
            </a:r>
            <a:endParaRPr b="0" lang="en-US" sz="2100" spc="-1" strike="noStrike">
              <a:solidFill>
                <a:srgbClr val="ffffff"/>
              </a:solidFill>
              <a:latin typeface="Arial"/>
            </a:endParaRPr>
          </a:p>
          <a:p>
            <a:pPr lvl="2" marL="1296000" indent="-288000">
              <a:spcAft>
                <a:spcPts val="629"/>
              </a:spcAft>
              <a:buClr>
                <a:srgbClr val="ffffff"/>
              </a:buClr>
              <a:buSzPct val="45000"/>
              <a:buFont typeface="Wingdings" charset="2"/>
              <a:buChar char=""/>
            </a:pPr>
            <a:r>
              <a:rPr b="0" lang="en-US" sz="1800" spc="-1" strike="noStrike">
                <a:solidFill>
                  <a:srgbClr val="ffffff"/>
                </a:solidFill>
                <a:latin typeface="Arial"/>
              </a:rPr>
              <a:t>Third Outline Level</a:t>
            </a:r>
            <a:endParaRPr b="0" lang="en-US" sz="1800" spc="-1" strike="noStrike">
              <a:solidFill>
                <a:srgbClr val="ffffff"/>
              </a:solidFill>
              <a:latin typeface="Arial"/>
            </a:endParaRPr>
          </a:p>
          <a:p>
            <a:pPr lvl="3" marL="1728000" indent="-216000">
              <a:spcAft>
                <a:spcPts val="417"/>
              </a:spcAft>
              <a:buClr>
                <a:srgbClr val="ffffff"/>
              </a:buClr>
              <a:buSzPct val="75000"/>
              <a:buFont typeface="Symbol" charset="2"/>
              <a:buChar char=""/>
            </a:pPr>
            <a:r>
              <a:rPr b="0" lang="en-US" sz="1500" spc="-1" strike="noStrike">
                <a:solidFill>
                  <a:srgbClr val="ffffff"/>
                </a:solidFill>
                <a:latin typeface="Arial"/>
              </a:rPr>
              <a:t>Fourth Outline Level</a:t>
            </a:r>
            <a:endParaRPr b="0" lang="en-US" sz="1500" spc="-1" strike="noStrike">
              <a:solidFill>
                <a:srgbClr val="ffffff"/>
              </a:solidFill>
              <a:latin typeface="Arial"/>
            </a:endParaRPr>
          </a:p>
          <a:p>
            <a:pPr lvl="4" marL="2160000" indent="-216000">
              <a:spcAft>
                <a:spcPts val="204"/>
              </a:spcAft>
              <a:buClr>
                <a:srgbClr val="ffffff"/>
              </a:buClr>
              <a:buSzPct val="45000"/>
              <a:buFont typeface="Wingdings" charset="2"/>
              <a:buChar char=""/>
            </a:pPr>
            <a:r>
              <a:rPr b="0" lang="en-US" sz="1500" spc="-1" strike="noStrike">
                <a:solidFill>
                  <a:srgbClr val="ffffff"/>
                </a:solidFill>
                <a:latin typeface="Arial"/>
              </a:rPr>
              <a:t>Fifth Outline Level</a:t>
            </a:r>
            <a:endParaRPr b="0" lang="en-US" sz="1500" spc="-1" strike="noStrike">
              <a:solidFill>
                <a:srgbClr val="ffffff"/>
              </a:solidFill>
              <a:latin typeface="Arial"/>
            </a:endParaRPr>
          </a:p>
          <a:p>
            <a:pPr lvl="5" marL="2592000" indent="-216000">
              <a:spcAft>
                <a:spcPts val="204"/>
              </a:spcAft>
              <a:buClr>
                <a:srgbClr val="ffffff"/>
              </a:buClr>
              <a:buSzPct val="45000"/>
              <a:buFont typeface="Wingdings" charset="2"/>
              <a:buChar char=""/>
            </a:pPr>
            <a:r>
              <a:rPr b="0" lang="en-US" sz="1500" spc="-1" strike="noStrike">
                <a:solidFill>
                  <a:srgbClr val="ffffff"/>
                </a:solidFill>
                <a:latin typeface="Arial"/>
              </a:rPr>
              <a:t>Sixth Outline Level</a:t>
            </a:r>
            <a:endParaRPr b="0" lang="en-US" sz="1500" spc="-1" strike="noStrike">
              <a:solidFill>
                <a:srgbClr val="ffffff"/>
              </a:solidFill>
              <a:latin typeface="Arial"/>
            </a:endParaRPr>
          </a:p>
          <a:p>
            <a:pPr lvl="6" marL="3024000" indent="-216000">
              <a:spcAft>
                <a:spcPts val="204"/>
              </a:spcAft>
              <a:buClr>
                <a:srgbClr val="ffffff"/>
              </a:buClr>
              <a:buSzPct val="45000"/>
              <a:buFont typeface="Wingdings" charset="2"/>
              <a:buChar char=""/>
            </a:pPr>
            <a:r>
              <a:rPr b="0" lang="en-US" sz="1500" spc="-1" strike="noStrike">
                <a:solidFill>
                  <a:srgbClr val="ffffff"/>
                </a:solidFill>
                <a:latin typeface="Arial"/>
              </a:rPr>
              <a:t>Seventh Outline Level</a:t>
            </a:r>
            <a:endParaRPr b="0" lang="en-US" sz="1500" spc="-1" strike="noStrike">
              <a:solidFill>
                <a:srgbClr val="ffffff"/>
              </a:solidFill>
              <a:latin typeface="Arial"/>
            </a:endParaRPr>
          </a:p>
        </p:txBody>
      </p:sp>
      <p:sp>
        <p:nvSpPr>
          <p:cNvPr id="2" name="PlaceHolder 3"/>
          <p:cNvSpPr>
            <a:spLocks noGrp="1"/>
          </p:cNvSpPr>
          <p:nvPr>
            <p:ph type="dt"/>
          </p:nvPr>
        </p:nvSpPr>
        <p:spPr>
          <a:xfrm>
            <a:off x="179640" y="5164200"/>
            <a:ext cx="2347560" cy="390960"/>
          </a:xfrm>
          <a:prstGeom prst="rect">
            <a:avLst/>
          </a:prstGeom>
        </p:spPr>
        <p:txBody>
          <a:bodyPr lIns="0" rIns="0" tIns="0" bIns="0" anchor="b">
            <a:noAutofit/>
          </a:bodyPr>
          <a:p>
            <a:r>
              <a:rPr b="0" lang="en-US" sz="1400" spc="-1" strike="noStrike">
                <a:latin typeface="Arial"/>
              </a:rPr>
              <a:t>&lt;date/time&gt;</a:t>
            </a:r>
            <a:endParaRPr b="0" lang="en-US" sz="1400" spc="-1" strike="noStrike">
              <a:latin typeface="Arial"/>
            </a:endParaRPr>
          </a:p>
        </p:txBody>
      </p:sp>
      <p:sp>
        <p:nvSpPr>
          <p:cNvPr id="3" name="PlaceHolder 4"/>
          <p:cNvSpPr>
            <a:spLocks noGrp="1"/>
          </p:cNvSpPr>
          <p:nvPr>
            <p:ph type="ftr"/>
          </p:nvPr>
        </p:nvSpPr>
        <p:spPr>
          <a:xfrm>
            <a:off x="3445920" y="5164200"/>
            <a:ext cx="3193920" cy="390960"/>
          </a:xfrm>
          <a:prstGeom prst="rect">
            <a:avLst/>
          </a:prstGeom>
        </p:spPr>
        <p:txBody>
          <a:bodyPr lIns="0" rIns="0" tIns="0" bIns="0" anchor="b">
            <a:noAutofit/>
          </a:bodyPr>
          <a:p>
            <a:pPr algn="ctr"/>
            <a:r>
              <a:rPr b="0" lang="en-US" sz="1400" spc="-1" strike="noStrike">
                <a:latin typeface="Arial"/>
              </a:rPr>
              <a:t>&lt;footer&gt;</a:t>
            </a:r>
            <a:endParaRPr b="0" lang="en-US" sz="1400" spc="-1" strike="noStrike">
              <a:latin typeface="Arial"/>
            </a:endParaRPr>
          </a:p>
        </p:txBody>
      </p:sp>
      <p:sp>
        <p:nvSpPr>
          <p:cNvPr id="4" name="PlaceHolder 5"/>
          <p:cNvSpPr>
            <a:spLocks noGrp="1"/>
          </p:cNvSpPr>
          <p:nvPr>
            <p:ph type="sldNum"/>
          </p:nvPr>
        </p:nvSpPr>
        <p:spPr>
          <a:xfrm>
            <a:off x="7584840" y="5164200"/>
            <a:ext cx="2347560" cy="390960"/>
          </a:xfrm>
          <a:prstGeom prst="rect">
            <a:avLst/>
          </a:prstGeom>
        </p:spPr>
        <p:txBody>
          <a:bodyPr lIns="0" rIns="0" tIns="0" bIns="0" anchor="b">
            <a:noAutofit/>
          </a:bodyPr>
          <a:p>
            <a:pPr algn="r"/>
            <a:fld id="{750A8487-70C7-447B-850B-68783B8475AA}" type="slidenum">
              <a:rPr b="0" lang="en-US" sz="1400" spc="-1" strike="noStrike">
                <a:latin typeface="Arial"/>
              </a:rPr>
              <a:t>&lt;number&gt;</a:t>
            </a:fld>
            <a:endParaRPr b="0" lang="en-US" sz="14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tile/>
        </a:blipFill>
      </p:bgPr>
    </p:bg>
    <p:spTree>
      <p:nvGrpSpPr>
        <p:cNvPr id="1" name=""/>
        <p:cNvGrpSpPr/>
        <p:nvPr/>
      </p:nvGrpSpPr>
      <p:grpSpPr>
        <a:xfrm>
          <a:off x="0" y="0"/>
          <a:ext cx="0" cy="0"/>
          <a:chOff x="0" y="0"/>
          <a:chExt cx="0" cy="0"/>
        </a:xfrm>
      </p:grpSpPr>
      <p:sp>
        <p:nvSpPr>
          <p:cNvPr id="41" name="PlaceHolder 1"/>
          <p:cNvSpPr>
            <a:spLocks noGrp="1"/>
          </p:cNvSpPr>
          <p:nvPr>
            <p:ph type="title"/>
          </p:nvPr>
        </p:nvSpPr>
        <p:spPr>
          <a:xfrm>
            <a:off x="503640" y="306000"/>
            <a:ext cx="9068760" cy="946800"/>
          </a:xfrm>
          <a:prstGeom prst="rect">
            <a:avLst/>
          </a:prstGeom>
        </p:spPr>
        <p:txBody>
          <a:bodyPr lIns="0" rIns="0" tIns="0" bIns="0" anchor="ctr">
            <a:noAutofit/>
          </a:bodyPr>
          <a:p>
            <a:r>
              <a:rPr b="0" lang="en-US" sz="3300" spc="-1" strike="noStrike">
                <a:solidFill>
                  <a:srgbClr val="ffffff"/>
                </a:solidFill>
                <a:latin typeface="Arial"/>
              </a:rPr>
              <a:t>Click to edit the title text format</a:t>
            </a:r>
            <a:endParaRPr b="0" lang="en-US" sz="3300" spc="-1" strike="noStrike">
              <a:solidFill>
                <a:srgbClr val="ffffff"/>
              </a:solidFill>
              <a:latin typeface="Arial"/>
            </a:endParaRPr>
          </a:p>
        </p:txBody>
      </p:sp>
      <p:sp>
        <p:nvSpPr>
          <p:cNvPr id="42" name="PlaceHolder 2"/>
          <p:cNvSpPr>
            <a:spLocks noGrp="1"/>
          </p:cNvSpPr>
          <p:nvPr>
            <p:ph type="body"/>
          </p:nvPr>
        </p:nvSpPr>
        <p:spPr>
          <a:xfrm>
            <a:off x="503640" y="3840480"/>
            <a:ext cx="9068760" cy="1729080"/>
          </a:xfrm>
          <a:prstGeom prst="rect">
            <a:avLst/>
          </a:prstGeom>
        </p:spPr>
        <p:txBody>
          <a:bodyPr lIns="0" rIns="0" tIns="0" bIns="0">
            <a:normAutofit fontScale="70000"/>
          </a:bodyPr>
          <a:p>
            <a:pPr marL="432000" indent="-324000">
              <a:spcAft>
                <a:spcPts val="1054"/>
              </a:spcAft>
              <a:buClr>
                <a:srgbClr val="ffffff"/>
              </a:buClr>
              <a:buSzPct val="45000"/>
              <a:buFont typeface="Wingdings" charset="2"/>
              <a:buChar char=""/>
            </a:pPr>
            <a:r>
              <a:rPr b="0" lang="en-US" sz="2400" spc="-1" strike="noStrike">
                <a:latin typeface="Arial"/>
              </a:rPr>
              <a:t>Click to edit the outline text </a:t>
            </a:r>
            <a:r>
              <a:rPr b="0" lang="en-US" sz="2400" spc="-1" strike="noStrike">
                <a:latin typeface="Arial"/>
              </a:rPr>
              <a:t>format</a:t>
            </a:r>
            <a:endParaRPr b="0" lang="en-US" sz="2400" spc="-1" strike="noStrike">
              <a:latin typeface="Arial"/>
            </a:endParaRPr>
          </a:p>
          <a:p>
            <a:pPr lvl="1" marL="864000" indent="-324000">
              <a:spcAft>
                <a:spcPts val="842"/>
              </a:spcAft>
              <a:buClr>
                <a:srgbClr val="ffffff"/>
              </a:buClr>
              <a:buSzPct val="75000"/>
              <a:buFont typeface="Symbol" charset="2"/>
              <a:buChar char=""/>
            </a:pPr>
            <a:r>
              <a:rPr b="0" lang="en-US" sz="2100" spc="-1" strike="noStrike">
                <a:latin typeface="Arial"/>
              </a:rPr>
              <a:t>Second Outline Level</a:t>
            </a:r>
            <a:endParaRPr b="0" lang="en-US" sz="2100" spc="-1" strike="noStrike">
              <a:latin typeface="Arial"/>
            </a:endParaRPr>
          </a:p>
          <a:p>
            <a:pPr lvl="2" marL="1296000" indent="-288000">
              <a:spcAft>
                <a:spcPts val="629"/>
              </a:spcAft>
              <a:buClr>
                <a:srgbClr val="ffffff"/>
              </a:buClr>
              <a:buSzPct val="45000"/>
              <a:buFont typeface="Wingdings" charset="2"/>
              <a:buChar char=""/>
            </a:pPr>
            <a:r>
              <a:rPr b="0" lang="en-US" sz="1800" spc="-1" strike="noStrike">
                <a:latin typeface="Arial"/>
              </a:rPr>
              <a:t>Third Outline Level</a:t>
            </a:r>
            <a:endParaRPr b="0" lang="en-US" sz="1800" spc="-1" strike="noStrike">
              <a:latin typeface="Arial"/>
            </a:endParaRPr>
          </a:p>
          <a:p>
            <a:pPr lvl="3" marL="1728000" indent="-216000">
              <a:spcAft>
                <a:spcPts val="417"/>
              </a:spcAft>
              <a:buClr>
                <a:srgbClr val="ffffff"/>
              </a:buClr>
              <a:buSzPct val="75000"/>
              <a:buFont typeface="Symbol" charset="2"/>
              <a:buChar char=""/>
            </a:pPr>
            <a:r>
              <a:rPr b="0" lang="en-US" sz="1500" spc="-1" strike="noStrike">
                <a:latin typeface="Arial"/>
              </a:rPr>
              <a:t>Fourth Outline Level</a:t>
            </a:r>
            <a:endParaRPr b="0" lang="en-US" sz="1500" spc="-1" strike="noStrike">
              <a:latin typeface="Arial"/>
            </a:endParaRPr>
          </a:p>
          <a:p>
            <a:pPr lvl="4" marL="2160000" indent="-216000">
              <a:spcAft>
                <a:spcPts val="204"/>
              </a:spcAft>
              <a:buClr>
                <a:srgbClr val="ffffff"/>
              </a:buClr>
              <a:buSzPct val="45000"/>
              <a:buFont typeface="Wingdings" charset="2"/>
              <a:buChar char=""/>
            </a:pPr>
            <a:r>
              <a:rPr b="0" lang="en-US" sz="1500" spc="-1" strike="noStrike">
                <a:latin typeface="Arial"/>
              </a:rPr>
              <a:t>Fifth Outline Level</a:t>
            </a:r>
            <a:endParaRPr b="0" lang="en-US" sz="1500" spc="-1" strike="noStrike">
              <a:latin typeface="Arial"/>
            </a:endParaRPr>
          </a:p>
          <a:p>
            <a:pPr lvl="5" marL="2592000" indent="-216000">
              <a:spcAft>
                <a:spcPts val="204"/>
              </a:spcAft>
              <a:buClr>
                <a:srgbClr val="ffffff"/>
              </a:buClr>
              <a:buSzPct val="45000"/>
              <a:buFont typeface="Wingdings" charset="2"/>
              <a:buChar char=""/>
            </a:pPr>
            <a:r>
              <a:rPr b="0" lang="en-US" sz="1500" spc="-1" strike="noStrike">
                <a:latin typeface="Arial"/>
              </a:rPr>
              <a:t>Sixth Outline Level</a:t>
            </a:r>
            <a:endParaRPr b="0" lang="en-US" sz="1500" spc="-1" strike="noStrike">
              <a:latin typeface="Arial"/>
            </a:endParaRPr>
          </a:p>
          <a:p>
            <a:pPr lvl="6" marL="3024000" indent="-216000">
              <a:spcAft>
                <a:spcPts val="204"/>
              </a:spcAft>
              <a:buClr>
                <a:srgbClr val="ffffff"/>
              </a:buClr>
              <a:buSzPct val="45000"/>
              <a:buFont typeface="Wingdings" charset="2"/>
              <a:buChar char=""/>
            </a:pPr>
            <a:r>
              <a:rPr b="0" lang="en-US" sz="1500" spc="-1" strike="noStrike">
                <a:latin typeface="Arial"/>
              </a:rPr>
              <a:t>Seventh Outline </a:t>
            </a:r>
            <a:r>
              <a:rPr b="0" lang="en-US" sz="1500" spc="-1" strike="noStrike">
                <a:latin typeface="Arial"/>
              </a:rPr>
              <a:t>Level</a:t>
            </a:r>
            <a:endParaRPr b="0" lang="en-US" sz="1500" spc="-1" strike="noStrike">
              <a:latin typeface="Arial"/>
            </a:endParaRPr>
          </a:p>
        </p:txBody>
      </p:sp>
      <p:sp>
        <p:nvSpPr>
          <p:cNvPr id="43" name="PlaceHolder 3"/>
          <p:cNvSpPr>
            <a:spLocks noGrp="1"/>
          </p:cNvSpPr>
          <p:nvPr>
            <p:ph type="dt"/>
          </p:nvPr>
        </p:nvSpPr>
        <p:spPr>
          <a:xfrm>
            <a:off x="215640" y="5164200"/>
            <a:ext cx="2347560" cy="390960"/>
          </a:xfrm>
          <a:prstGeom prst="rect">
            <a:avLst/>
          </a:prstGeom>
        </p:spPr>
        <p:txBody>
          <a:bodyPr lIns="0" rIns="0" tIns="0" bIns="0" anchor="b">
            <a:noAutofit/>
          </a:bodyPr>
          <a:p>
            <a:r>
              <a:rPr b="0" lang="en-US" sz="1400" spc="-1" strike="noStrike">
                <a:latin typeface="Arial"/>
              </a:rPr>
              <a:t>&lt;date/time&gt;</a:t>
            </a:r>
            <a:endParaRPr b="0" lang="en-US" sz="1400" spc="-1" strike="noStrike">
              <a:latin typeface="Arial"/>
            </a:endParaRPr>
          </a:p>
        </p:txBody>
      </p:sp>
      <p:sp>
        <p:nvSpPr>
          <p:cNvPr id="44" name="PlaceHolder 4"/>
          <p:cNvSpPr>
            <a:spLocks noGrp="1"/>
          </p:cNvSpPr>
          <p:nvPr>
            <p:ph type="ftr"/>
          </p:nvPr>
        </p:nvSpPr>
        <p:spPr>
          <a:xfrm>
            <a:off x="3445920" y="5164200"/>
            <a:ext cx="3193920" cy="390960"/>
          </a:xfrm>
          <a:prstGeom prst="rect">
            <a:avLst/>
          </a:prstGeom>
        </p:spPr>
        <p:txBody>
          <a:bodyPr lIns="0" rIns="0" tIns="0" bIns="0" anchor="b">
            <a:noAutofit/>
          </a:bodyPr>
          <a:p>
            <a:pPr algn="ctr"/>
            <a:r>
              <a:rPr b="0" lang="en-US" sz="1400" spc="-1" strike="noStrike">
                <a:latin typeface="Arial"/>
              </a:rPr>
              <a:t>&lt;footer&gt;</a:t>
            </a:r>
            <a:endParaRPr b="0" lang="en-US" sz="1400" spc="-1" strike="noStrike">
              <a:latin typeface="Arial"/>
            </a:endParaRPr>
          </a:p>
        </p:txBody>
      </p:sp>
      <p:sp>
        <p:nvSpPr>
          <p:cNvPr id="45" name="PlaceHolder 5"/>
          <p:cNvSpPr>
            <a:spLocks noGrp="1"/>
          </p:cNvSpPr>
          <p:nvPr>
            <p:ph type="sldNum"/>
          </p:nvPr>
        </p:nvSpPr>
        <p:spPr>
          <a:xfrm>
            <a:off x="7620840" y="5164200"/>
            <a:ext cx="2347560" cy="390960"/>
          </a:xfrm>
          <a:prstGeom prst="rect">
            <a:avLst/>
          </a:prstGeom>
        </p:spPr>
        <p:txBody>
          <a:bodyPr lIns="0" rIns="0" tIns="0" bIns="0" anchor="b">
            <a:noAutofit/>
          </a:bodyPr>
          <a:p>
            <a:pPr algn="r"/>
            <a:fld id="{D6C8E7B9-2EBB-4E64-8B03-18D87402E759}" type="slidenum">
              <a:rPr b="0" lang="en-US" sz="1400" spc="-1" strike="noStrike">
                <a:latin typeface="Arial"/>
              </a:rPr>
              <a:t>&lt;number&gt;</a:t>
            </a:fld>
            <a:endParaRPr b="0" lang="en-US" sz="14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82" name="" descr=""/>
          <p:cNvPicPr/>
          <p:nvPr/>
        </p:nvPicPr>
        <p:blipFill>
          <a:blip r:embed="rId2"/>
          <a:stretch/>
        </p:blipFill>
        <p:spPr>
          <a:xfrm>
            <a:off x="0" y="-182880"/>
            <a:ext cx="10093680" cy="923040"/>
          </a:xfrm>
          <a:prstGeom prst="rect">
            <a:avLst/>
          </a:prstGeom>
          <a:ln>
            <a:noFill/>
          </a:ln>
        </p:spPr>
      </p:pic>
      <p:sp>
        <p:nvSpPr>
          <p:cNvPr id="83" name="PlaceHolder 1"/>
          <p:cNvSpPr>
            <a:spLocks noGrp="1"/>
          </p:cNvSpPr>
          <p:nvPr>
            <p:ph type="title"/>
          </p:nvPr>
        </p:nvSpPr>
        <p:spPr>
          <a:xfrm>
            <a:off x="503640" y="822960"/>
            <a:ext cx="9068760" cy="784800"/>
          </a:xfrm>
          <a:prstGeom prst="rect">
            <a:avLst/>
          </a:prstGeom>
        </p:spPr>
        <p:txBody>
          <a:bodyPr lIns="0" rIns="0" tIns="0" bIns="0" anchor="ctr">
            <a:noAutofit/>
          </a:bodyPr>
          <a:p>
            <a:pPr algn="ctr"/>
            <a:r>
              <a:rPr b="0" lang="en-US" sz="3300" spc="-1" strike="noStrike">
                <a:latin typeface="Arial"/>
              </a:rPr>
              <a:t>Click to edit the title text format</a:t>
            </a:r>
            <a:endParaRPr b="0" lang="en-US" sz="3300" spc="-1" strike="noStrike">
              <a:latin typeface="Arial"/>
            </a:endParaRPr>
          </a:p>
        </p:txBody>
      </p:sp>
      <p:sp>
        <p:nvSpPr>
          <p:cNvPr id="84" name="PlaceHolder 2"/>
          <p:cNvSpPr>
            <a:spLocks noGrp="1"/>
          </p:cNvSpPr>
          <p:nvPr>
            <p:ph type="body"/>
          </p:nvPr>
        </p:nvSpPr>
        <p:spPr>
          <a:xfrm>
            <a:off x="503640" y="1673640"/>
            <a:ext cx="9068760" cy="3293640"/>
          </a:xfrm>
          <a:prstGeom prst="rect">
            <a:avLst/>
          </a:prstGeom>
        </p:spPr>
        <p:txBody>
          <a:bodyPr lIns="0" rIns="0" tIns="0" bIns="0">
            <a:normAutofit/>
          </a:bodyPr>
          <a:p>
            <a:pPr marL="432000" indent="-324000">
              <a:spcAft>
                <a:spcPts val="1057"/>
              </a:spcAft>
              <a:buClr>
                <a:srgbClr val="000000"/>
              </a:buClr>
              <a:buSzPct val="45000"/>
              <a:buFont typeface="Wingdings" charset="2"/>
              <a:buChar char=""/>
            </a:pPr>
            <a:r>
              <a:rPr b="0" lang="en-US" sz="2400" spc="-1" strike="noStrike">
                <a:latin typeface="Arial"/>
              </a:rPr>
              <a:t>Click to edit the outline text </a:t>
            </a:r>
            <a:r>
              <a:rPr b="0" lang="en-US" sz="2400" spc="-1" strike="noStrike">
                <a:latin typeface="Arial"/>
              </a:rPr>
              <a:t>format</a:t>
            </a:r>
            <a:endParaRPr b="0" lang="en-US" sz="2400" spc="-1" strike="noStrike">
              <a:latin typeface="Arial"/>
            </a:endParaRPr>
          </a:p>
          <a:p>
            <a:pPr lvl="1" marL="864000" indent="-324000">
              <a:spcAft>
                <a:spcPts val="848"/>
              </a:spcAft>
              <a:buClr>
                <a:srgbClr val="000000"/>
              </a:buClr>
              <a:buSzPct val="75000"/>
              <a:buFont typeface="Symbol" charset="2"/>
              <a:buChar char=""/>
            </a:pPr>
            <a:r>
              <a:rPr b="0" lang="en-US" sz="2100" spc="-1" strike="noStrike">
                <a:latin typeface="Arial"/>
              </a:rPr>
              <a:t>Second Outline Level</a:t>
            </a:r>
            <a:endParaRPr b="0" lang="en-US" sz="2100" spc="-1" strike="noStrike">
              <a:latin typeface="Arial"/>
            </a:endParaRPr>
          </a:p>
          <a:p>
            <a:pPr lvl="2" marL="1296000" indent="-288000">
              <a:spcAft>
                <a:spcPts val="632"/>
              </a:spcAft>
              <a:buClr>
                <a:srgbClr val="000000"/>
              </a:buClr>
              <a:buSzPct val="45000"/>
              <a:buFont typeface="Wingdings" charset="2"/>
              <a:buChar char=""/>
            </a:pPr>
            <a:r>
              <a:rPr b="0" lang="en-US" sz="1800" spc="-1" strike="noStrike">
                <a:latin typeface="Arial"/>
              </a:rPr>
              <a:t>Third Outline Level</a:t>
            </a:r>
            <a:endParaRPr b="0" lang="en-US" sz="1800" spc="-1" strike="noStrike">
              <a:latin typeface="Arial"/>
            </a:endParaRPr>
          </a:p>
          <a:p>
            <a:pPr lvl="3" marL="1728000" indent="-216000">
              <a:spcAft>
                <a:spcPts val="420"/>
              </a:spcAft>
              <a:buClr>
                <a:srgbClr val="000000"/>
              </a:buClr>
              <a:buSzPct val="75000"/>
              <a:buFont typeface="Symbol" charset="2"/>
              <a:buChar char=""/>
            </a:pPr>
            <a:r>
              <a:rPr b="0" lang="en-US" sz="1500" spc="-1" strike="noStrike">
                <a:latin typeface="Arial"/>
              </a:rPr>
              <a:t>Fourth Outline Level</a:t>
            </a:r>
            <a:endParaRPr b="0" lang="en-US" sz="1500" spc="-1" strike="noStrike">
              <a:latin typeface="Arial"/>
            </a:endParaRPr>
          </a:p>
          <a:p>
            <a:pPr lvl="4" marL="2160000" indent="-216000">
              <a:spcAft>
                <a:spcPts val="207"/>
              </a:spcAft>
              <a:buClr>
                <a:srgbClr val="000000"/>
              </a:buClr>
              <a:buSzPct val="45000"/>
              <a:buFont typeface="Wingdings" charset="2"/>
              <a:buChar char=""/>
            </a:pPr>
            <a:r>
              <a:rPr b="0" lang="en-US" sz="1500" spc="-1" strike="noStrike">
                <a:latin typeface="Arial"/>
              </a:rPr>
              <a:t>Fifth Outline Level</a:t>
            </a:r>
            <a:endParaRPr b="0" lang="en-US" sz="1500" spc="-1" strike="noStrike">
              <a:latin typeface="Arial"/>
            </a:endParaRPr>
          </a:p>
          <a:p>
            <a:pPr lvl="5" marL="2592000" indent="-216000">
              <a:spcAft>
                <a:spcPts val="207"/>
              </a:spcAft>
              <a:buClr>
                <a:srgbClr val="000000"/>
              </a:buClr>
              <a:buSzPct val="45000"/>
              <a:buFont typeface="Wingdings" charset="2"/>
              <a:buChar char=""/>
            </a:pPr>
            <a:r>
              <a:rPr b="0" lang="en-US" sz="1500" spc="-1" strike="noStrike">
                <a:latin typeface="Arial"/>
              </a:rPr>
              <a:t>Sixth Outline Level</a:t>
            </a:r>
            <a:endParaRPr b="0" lang="en-US" sz="1500" spc="-1" strike="noStrike">
              <a:latin typeface="Arial"/>
            </a:endParaRPr>
          </a:p>
          <a:p>
            <a:pPr lvl="6" marL="3024000" indent="-216000">
              <a:spcAft>
                <a:spcPts val="207"/>
              </a:spcAft>
              <a:buClr>
                <a:srgbClr val="000000"/>
              </a:buClr>
              <a:buSzPct val="45000"/>
              <a:buFont typeface="Wingdings" charset="2"/>
              <a:buChar char=""/>
            </a:pPr>
            <a:r>
              <a:rPr b="0" lang="en-US" sz="1500" spc="-1" strike="noStrike">
                <a:latin typeface="Arial"/>
              </a:rPr>
              <a:t>Seventh Outline </a:t>
            </a:r>
            <a:r>
              <a:rPr b="0" lang="en-US" sz="1500" spc="-1" strike="noStrike">
                <a:latin typeface="Arial"/>
              </a:rPr>
              <a:t>Level</a:t>
            </a:r>
            <a:endParaRPr b="0" lang="en-US" sz="1500" spc="-1" strike="noStrike">
              <a:latin typeface="Arial"/>
            </a:endParaRPr>
          </a:p>
        </p:txBody>
      </p:sp>
      <p:sp>
        <p:nvSpPr>
          <p:cNvPr id="85" name="PlaceHolder 3"/>
          <p:cNvSpPr>
            <a:spLocks noGrp="1"/>
          </p:cNvSpPr>
          <p:nvPr>
            <p:ph type="dt"/>
          </p:nvPr>
        </p:nvSpPr>
        <p:spPr>
          <a:xfrm>
            <a:off x="179640" y="5164560"/>
            <a:ext cx="2347560" cy="390960"/>
          </a:xfrm>
          <a:prstGeom prst="rect">
            <a:avLst/>
          </a:prstGeom>
        </p:spPr>
        <p:txBody>
          <a:bodyPr lIns="0" rIns="0" tIns="0" bIns="0" anchor="b">
            <a:noAutofit/>
          </a:bodyPr>
          <a:p>
            <a:r>
              <a:rPr b="0" lang="en-US" sz="1400" spc="-1" strike="noStrike">
                <a:latin typeface="Arial"/>
              </a:rPr>
              <a:t>&lt;date/time&gt;</a:t>
            </a:r>
            <a:endParaRPr b="0" lang="en-US" sz="1400" spc="-1" strike="noStrike">
              <a:latin typeface="Arial"/>
            </a:endParaRPr>
          </a:p>
        </p:txBody>
      </p:sp>
      <p:sp>
        <p:nvSpPr>
          <p:cNvPr id="86" name="PlaceHolder 4"/>
          <p:cNvSpPr>
            <a:spLocks noGrp="1"/>
          </p:cNvSpPr>
          <p:nvPr>
            <p:ph type="ftr"/>
          </p:nvPr>
        </p:nvSpPr>
        <p:spPr>
          <a:xfrm>
            <a:off x="3445920" y="5164560"/>
            <a:ext cx="3193920" cy="390960"/>
          </a:xfrm>
          <a:prstGeom prst="rect">
            <a:avLst/>
          </a:prstGeom>
        </p:spPr>
        <p:txBody>
          <a:bodyPr lIns="0" rIns="0" tIns="0" bIns="0" anchor="b">
            <a:noAutofit/>
          </a:bodyPr>
          <a:p>
            <a:pPr algn="ctr"/>
            <a:r>
              <a:rPr b="0" lang="en-US" sz="1400" spc="-1" strike="noStrike">
                <a:latin typeface="Arial"/>
              </a:rPr>
              <a:t>&lt;footer&gt;</a:t>
            </a:r>
            <a:endParaRPr b="0" lang="en-US" sz="1400" spc="-1" strike="noStrike">
              <a:latin typeface="Arial"/>
            </a:endParaRPr>
          </a:p>
        </p:txBody>
      </p:sp>
      <p:sp>
        <p:nvSpPr>
          <p:cNvPr id="87" name="PlaceHolder 5"/>
          <p:cNvSpPr>
            <a:spLocks noGrp="1"/>
          </p:cNvSpPr>
          <p:nvPr>
            <p:ph type="sldNum"/>
          </p:nvPr>
        </p:nvSpPr>
        <p:spPr>
          <a:xfrm>
            <a:off x="7584840" y="5164560"/>
            <a:ext cx="2347560" cy="390960"/>
          </a:xfrm>
          <a:prstGeom prst="rect">
            <a:avLst/>
          </a:prstGeom>
        </p:spPr>
        <p:txBody>
          <a:bodyPr lIns="0" rIns="0" tIns="0" bIns="0" anchor="b">
            <a:noAutofit/>
          </a:bodyPr>
          <a:p>
            <a:pPr algn="r"/>
            <a:fld id="{77692802-EEA9-4414-B788-AA757FDEC0E2}" type="slidenum">
              <a:rPr b="0" lang="en-US" sz="1400" spc="-1" strike="noStrike">
                <a:latin typeface="Arial"/>
              </a:rPr>
              <a:t>&lt;number&gt;</a:t>
            </a:fld>
            <a:endParaRPr b="0" lang="en-US" sz="14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image" Target="../media/image18.png"/><Relationship Id="rId3" Type="http://schemas.openxmlformats.org/officeDocument/2006/relationships/image" Target="../media/image19.png"/><Relationship Id="rId4" Type="http://schemas.openxmlformats.org/officeDocument/2006/relationships/slideLayout" Target="../slideLayouts/slideLayout14.xml"/>
</Relationships>
</file>

<file path=ppt/slides/_rels/slide11.xml.rels><?xml version="1.0" encoding="UTF-8"?>
<Relationships xmlns="http://schemas.openxmlformats.org/package/2006/relationships"><Relationship Id="rId1" Type="http://schemas.openxmlformats.org/officeDocument/2006/relationships/image" Target="../media/image20.png"/><Relationship Id="rId2" Type="http://schemas.openxmlformats.org/officeDocument/2006/relationships/image" Target="../media/image21.png"/><Relationship Id="rId3" Type="http://schemas.openxmlformats.org/officeDocument/2006/relationships/image" Target="../media/image22.png"/><Relationship Id="rId4" Type="http://schemas.openxmlformats.org/officeDocument/2006/relationships/slideLayout" Target="../slideLayouts/slideLayout14.xml"/>
</Relationships>
</file>

<file path=ppt/slides/_rels/slide12.xml.rels><?xml version="1.0" encoding="UTF-8"?>
<Relationships xmlns="http://schemas.openxmlformats.org/package/2006/relationships"><Relationship Id="rId1" Type="http://schemas.openxmlformats.org/officeDocument/2006/relationships/image" Target="../media/image23.png"/><Relationship Id="rId2" Type="http://schemas.openxmlformats.org/officeDocument/2006/relationships/image" Target="../media/image24.png"/><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slideLayout" Target="../slideLayouts/slideLayout14.xml"/>
</Relationships>
</file>

<file path=ppt/slides/_rels/slide13.xml.rels><?xml version="1.0" encoding="UTF-8"?>
<Relationships xmlns="http://schemas.openxmlformats.org/package/2006/relationships"><Relationship Id="rId1" Type="http://schemas.openxmlformats.org/officeDocument/2006/relationships/image" Target="../media/image27.png"/><Relationship Id="rId2" Type="http://schemas.openxmlformats.org/officeDocument/2006/relationships/image" Target="../media/image28.png"/><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slideLayout" Target="../slideLayouts/slideLayout14.xml"/>
</Relationships>
</file>

<file path=ppt/slides/_rels/slide14.xml.rels><?xml version="1.0" encoding="UTF-8"?>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slideLayout" Target="../slideLayouts/slideLayout14.xml"/>
</Relationships>
</file>

<file path=ppt/slides/_rels/slide15.xml.rels><?xml version="1.0" encoding="UTF-8"?>
<Relationships xmlns="http://schemas.openxmlformats.org/package/2006/relationships"><Relationship Id="rId1" Type="http://schemas.openxmlformats.org/officeDocument/2006/relationships/image" Target="../media/image33.png"/><Relationship Id="rId2" Type="http://schemas.openxmlformats.org/officeDocument/2006/relationships/image" Target="../media/image34.png"/><Relationship Id="rId3" Type="http://schemas.openxmlformats.org/officeDocument/2006/relationships/slideLayout" Target="../slideLayouts/slideLayout14.xml"/>
</Relationships>
</file>

<file path=ppt/slides/_rels/slide16.xml.rels><?xml version="1.0" encoding="UTF-8"?>
<Relationships xmlns="http://schemas.openxmlformats.org/package/2006/relationships"><Relationship Id="rId1" Type="http://schemas.openxmlformats.org/officeDocument/2006/relationships/image" Target="../media/image35.png"/><Relationship Id="rId2" Type="http://schemas.openxmlformats.org/officeDocument/2006/relationships/image" Target="../media/image36.png"/><Relationship Id="rId3" Type="http://schemas.openxmlformats.org/officeDocument/2006/relationships/slideLayout" Target="../slideLayouts/slideLayout14.xml"/>
</Relationships>
</file>

<file path=ppt/slides/_rels/slide17.xml.rels><?xml version="1.0" encoding="UTF-8"?>
<Relationships xmlns="http://schemas.openxmlformats.org/package/2006/relationships"><Relationship Id="rId1" Type="http://schemas.openxmlformats.org/officeDocument/2006/relationships/image" Target="../media/image37.jpeg"/><Relationship Id="rId2" Type="http://schemas.openxmlformats.org/officeDocument/2006/relationships/image" Target="../media/image38.png"/><Relationship Id="rId3" Type="http://schemas.openxmlformats.org/officeDocument/2006/relationships/image" Target="../media/image39.png"/><Relationship Id="rId4" Type="http://schemas.openxmlformats.org/officeDocument/2006/relationships/slideLayout" Target="../slideLayouts/slideLayout14.xml"/>
</Relationships>
</file>

<file path=ppt/slides/_rels/slide18.xml.rels><?xml version="1.0" encoding="UTF-8"?>
<Relationships xmlns="http://schemas.openxmlformats.org/package/2006/relationships"><Relationship Id="rId1" Type="http://schemas.openxmlformats.org/officeDocument/2006/relationships/image" Target="../media/image40.png"/><Relationship Id="rId2" Type="http://schemas.openxmlformats.org/officeDocument/2006/relationships/image" Target="../media/image41.png"/><Relationship Id="rId3" Type="http://schemas.openxmlformats.org/officeDocument/2006/relationships/slideLayout" Target="../slideLayouts/slideLayout14.xml"/>
</Relationships>
</file>

<file path=ppt/slides/_rels/slide19.xml.rels><?xml version="1.0" encoding="UTF-8"?>
<Relationships xmlns="http://schemas.openxmlformats.org/package/2006/relationships"><Relationship Id="rId1" Type="http://schemas.openxmlformats.org/officeDocument/2006/relationships/image" Target="../media/image42.png"/><Relationship Id="rId2" Type="http://schemas.openxmlformats.org/officeDocument/2006/relationships/image" Target="../media/image43.png"/><Relationship Id="rId3" Type="http://schemas.openxmlformats.org/officeDocument/2006/relationships/slideLayout" Target="../slideLayouts/slideLayout14.xml"/>
</Relationships>
</file>

<file path=ppt/slides/_rels/slide2.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6.png"/><Relationship Id="rId3" Type="http://schemas.openxmlformats.org/officeDocument/2006/relationships/slideLayout" Target="../slideLayouts/slideLayout1.xml"/>
</Relationships>
</file>

<file path=ppt/slides/_rels/slide20.xml.rels><?xml version="1.0" encoding="UTF-8"?>
<Relationships xmlns="http://schemas.openxmlformats.org/package/2006/relationships"><Relationship Id="rId1" Type="http://schemas.openxmlformats.org/officeDocument/2006/relationships/image" Target="../media/image44.png"/><Relationship Id="rId2" Type="http://schemas.openxmlformats.org/officeDocument/2006/relationships/image" Target="../media/image45.png"/><Relationship Id="rId3" Type="http://schemas.openxmlformats.org/officeDocument/2006/relationships/slideLayout" Target="../slideLayouts/slideLayout14.xml"/>
</Relationships>
</file>

<file path=ppt/slides/_rels/slide21.xml.rels><?xml version="1.0" encoding="UTF-8"?>
<Relationships xmlns="http://schemas.openxmlformats.org/package/2006/relationships"><Relationship Id="rId1" Type="http://schemas.openxmlformats.org/officeDocument/2006/relationships/image" Target="../media/image46.png"/><Relationship Id="rId2" Type="http://schemas.openxmlformats.org/officeDocument/2006/relationships/image" Target="../media/image47.png"/><Relationship Id="rId3" Type="http://schemas.openxmlformats.org/officeDocument/2006/relationships/slideLayout" Target="../slideLayouts/slideLayout14.xml"/>
</Relationships>
</file>

<file path=ppt/slides/_rels/slide22.xml.rels><?xml version="1.0" encoding="UTF-8"?>
<Relationships xmlns="http://schemas.openxmlformats.org/package/2006/relationships"><Relationship Id="rId1" Type="http://schemas.openxmlformats.org/officeDocument/2006/relationships/image" Target="../media/image48.png"/><Relationship Id="rId2" Type="http://schemas.openxmlformats.org/officeDocument/2006/relationships/image" Target="../media/image49.png"/><Relationship Id="rId3" Type="http://schemas.openxmlformats.org/officeDocument/2006/relationships/slideLayout" Target="../slideLayouts/slideLayout14.xml"/>
</Relationships>
</file>

<file path=ppt/slides/_rels/slide23.xml.rels><?xml version="1.0" encoding="UTF-8"?>
<Relationships xmlns="http://schemas.openxmlformats.org/package/2006/relationships"><Relationship Id="rId1" Type="http://schemas.openxmlformats.org/officeDocument/2006/relationships/image" Target="../media/image50.png"/><Relationship Id="rId2" Type="http://schemas.openxmlformats.org/officeDocument/2006/relationships/image" Target="../media/image51.png"/><Relationship Id="rId3" Type="http://schemas.openxmlformats.org/officeDocument/2006/relationships/slideLayout" Target="../slideLayouts/slideLayout14.xml"/>
</Relationships>
</file>

<file path=ppt/slides/_rels/slide24.xml.rels><?xml version="1.0" encoding="UTF-8"?>
<Relationships xmlns="http://schemas.openxmlformats.org/package/2006/relationships"><Relationship Id="rId1" Type="http://schemas.openxmlformats.org/officeDocument/2006/relationships/image" Target="../media/image52.png"/><Relationship Id="rId2" Type="http://schemas.openxmlformats.org/officeDocument/2006/relationships/image" Target="../media/image53.png"/><Relationship Id="rId3" Type="http://schemas.openxmlformats.org/officeDocument/2006/relationships/slideLayout" Target="../slideLayouts/slideLayout14.xml"/>
</Relationships>
</file>

<file path=ppt/slides/_rels/slide25.xml.rels><?xml version="1.0" encoding="UTF-8"?>
<Relationships xmlns="http://schemas.openxmlformats.org/package/2006/relationships"><Relationship Id="rId1" Type="http://schemas.openxmlformats.org/officeDocument/2006/relationships/image" Target="../media/image54.png"/><Relationship Id="rId2" Type="http://schemas.openxmlformats.org/officeDocument/2006/relationships/image" Target="../media/image55.png"/><Relationship Id="rId3" Type="http://schemas.openxmlformats.org/officeDocument/2006/relationships/image" Target="../media/image56.png"/><Relationship Id="rId4" Type="http://schemas.openxmlformats.org/officeDocument/2006/relationships/slideLayout" Target="../slideLayouts/slideLayout14.xml"/>
</Relationships>
</file>

<file path=ppt/slides/_rels/slide26.xml.rels><?xml version="1.0" encoding="UTF-8"?>
<Relationships xmlns="http://schemas.openxmlformats.org/package/2006/relationships"><Relationship Id="rId1" Type="http://schemas.openxmlformats.org/officeDocument/2006/relationships/image" Target="../media/image57.png"/><Relationship Id="rId2" Type="http://schemas.openxmlformats.org/officeDocument/2006/relationships/image" Target="../media/image58.png"/><Relationship Id="rId3" Type="http://schemas.openxmlformats.org/officeDocument/2006/relationships/slideLayout" Target="../slideLayouts/slideLayout14.xml"/>
</Relationships>
</file>

<file path=ppt/slides/_rels/slide27.xml.rels><?xml version="1.0" encoding="UTF-8"?>
<Relationships xmlns="http://schemas.openxmlformats.org/package/2006/relationships"><Relationship Id="rId1" Type="http://schemas.openxmlformats.org/officeDocument/2006/relationships/image" Target="../media/image59.png"/><Relationship Id="rId2" Type="http://schemas.openxmlformats.org/officeDocument/2006/relationships/image" Target="../media/image60.png"/><Relationship Id="rId3" Type="http://schemas.openxmlformats.org/officeDocument/2006/relationships/slideLayout" Target="../slideLayouts/slideLayout14.xml"/>
</Relationships>
</file>

<file path=ppt/slides/_rels/slide28.xml.rels><?xml version="1.0" encoding="UTF-8"?>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slideLayout" Target="../slideLayouts/slideLayout14.xml"/>
</Relationships>
</file>

<file path=ppt/slides/_rels/slide29.xml.rels><?xml version="1.0" encoding="UTF-8"?>
<Relationships xmlns="http://schemas.openxmlformats.org/package/2006/relationships"><Relationship Id="rId1" Type="http://schemas.openxmlformats.org/officeDocument/2006/relationships/image" Target="../media/image64.png"/><Relationship Id="rId2" Type="http://schemas.openxmlformats.org/officeDocument/2006/relationships/image" Target="../media/image65.png"/><Relationship Id="rId3" Type="http://schemas.openxmlformats.org/officeDocument/2006/relationships/slideLayout" Target="../slideLayouts/slideLayout14.xml"/>
</Relationships>
</file>

<file path=ppt/slides/_rels/slide3.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27.xml"/>
</Relationships>
</file>

<file path=ppt/slides/_rels/slide30.xml.rels><?xml version="1.0" encoding="UTF-8"?>
<Relationships xmlns="http://schemas.openxmlformats.org/package/2006/relationships"><Relationship Id="rId1" Type="http://schemas.openxmlformats.org/officeDocument/2006/relationships/image" Target="../media/image66.png"/><Relationship Id="rId2" Type="http://schemas.openxmlformats.org/officeDocument/2006/relationships/image" Target="../media/image67.png"/><Relationship Id="rId3" Type="http://schemas.openxmlformats.org/officeDocument/2006/relationships/slideLayout" Target="../slideLayouts/slideLayout14.xml"/>
</Relationships>
</file>

<file path=ppt/slides/_rels/slide31.xml.rels><?xml version="1.0" encoding="UTF-8"?>
<Relationships xmlns="http://schemas.openxmlformats.org/package/2006/relationships"><Relationship Id="rId1" Type="http://schemas.openxmlformats.org/officeDocument/2006/relationships/image" Target="../media/image68.png"/><Relationship Id="rId2" Type="http://schemas.openxmlformats.org/officeDocument/2006/relationships/image" Target="../media/image69.png"/><Relationship Id="rId3" Type="http://schemas.openxmlformats.org/officeDocument/2006/relationships/slideLayout" Target="../slideLayouts/slideLayout14.xml"/>
</Relationships>
</file>

<file path=ppt/slides/_rels/slide32.xml.rels><?xml version="1.0" encoding="UTF-8"?>
<Relationships xmlns="http://schemas.openxmlformats.org/package/2006/relationships"><Relationship Id="rId1" Type="http://schemas.openxmlformats.org/officeDocument/2006/relationships/image" Target="../media/image70.png"/><Relationship Id="rId2" Type="http://schemas.openxmlformats.org/officeDocument/2006/relationships/image" Target="../media/image71.png"/><Relationship Id="rId3" Type="http://schemas.openxmlformats.org/officeDocument/2006/relationships/slideLayout" Target="../slideLayouts/slideLayout14.xml"/>
</Relationships>
</file>

<file path=ppt/slides/_rels/slide33.xml.rels><?xml version="1.0" encoding="UTF-8"?>
<Relationships xmlns="http://schemas.openxmlformats.org/package/2006/relationships"><Relationship Id="rId1" Type="http://schemas.openxmlformats.org/officeDocument/2006/relationships/image" Target="../media/image72.png"/><Relationship Id="rId2" Type="http://schemas.openxmlformats.org/officeDocument/2006/relationships/image" Target="../media/image73.png"/><Relationship Id="rId3" Type="http://schemas.openxmlformats.org/officeDocument/2006/relationships/slideLayout" Target="../slideLayouts/slideLayout14.xml"/>
</Relationships>
</file>

<file path=ppt/slides/_rels/slide34.xml.rels><?xml version="1.0" encoding="UTF-8"?>
<Relationships xmlns="http://schemas.openxmlformats.org/package/2006/relationships"><Relationship Id="rId1" Type="http://schemas.openxmlformats.org/officeDocument/2006/relationships/image" Target="../media/image74.png"/><Relationship Id="rId2" Type="http://schemas.openxmlformats.org/officeDocument/2006/relationships/slideLayout" Target="../slideLayouts/slideLayout14.xml"/>
</Relationships>
</file>

<file path=ppt/slides/_rels/slide35.xml.rels><?xml version="1.0" encoding="UTF-8"?>
<Relationships xmlns="http://schemas.openxmlformats.org/package/2006/relationships"><Relationship Id="rId1" Type="http://schemas.openxmlformats.org/officeDocument/2006/relationships/image" Target="../media/image75.png"/><Relationship Id="rId2" Type="http://schemas.openxmlformats.org/officeDocument/2006/relationships/slideLayout" Target="../slideLayouts/slideLayout2.xml"/>
</Relationships>
</file>

<file path=ppt/slides/_rels/slide4.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image" Target="../media/image9.png"/><Relationship Id="rId3" Type="http://schemas.openxmlformats.org/officeDocument/2006/relationships/slideLayout" Target="../slideLayouts/slideLayout1.xml"/>
</Relationships>
</file>

<file path=ppt/slides/_rels/slide5.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27.xml"/>
</Relationships>
</file>

<file path=ppt/slides/_rels/slide6.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2.xml"/>
</Relationships>
</file>

<file path=ppt/slides/_rels/slide7.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27.xml"/>
</Relationships>
</file>

<file path=ppt/slides/_rels/slide8.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image" Target="../media/image14.png"/><Relationship Id="rId3" Type="http://schemas.openxmlformats.org/officeDocument/2006/relationships/slideLayout" Target="../slideLayouts/slideLayout14.xml"/>
</Relationships>
</file>

<file path=ppt/slides/_rels/slide9.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image" Target="../media/image16.png"/><Relationship Id="rId3" Type="http://schemas.openxmlformats.org/officeDocument/2006/relationships/slideLayout" Target="../slideLayouts/slideLayout14.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Shape 1"/>
          <p:cNvSpPr txBox="1"/>
          <p:nvPr/>
        </p:nvSpPr>
        <p:spPr>
          <a:xfrm>
            <a:off x="503640" y="2324520"/>
            <a:ext cx="9068760" cy="2556720"/>
          </a:xfrm>
          <a:prstGeom prst="rect">
            <a:avLst/>
          </a:prstGeom>
          <a:noFill/>
          <a:ln>
            <a:noFill/>
          </a:ln>
        </p:spPr>
        <p:txBody>
          <a:bodyPr lIns="0" rIns="0" tIns="0" bIns="0" anchor="ctr">
            <a:noAutofit/>
          </a:bodyPr>
          <a:p>
            <a:pPr algn="ctr"/>
            <a:r>
              <a:rPr b="0" lang="en-US" sz="2800" spc="-1" strike="noStrike">
                <a:solidFill>
                  <a:srgbClr val="ffffff"/>
                </a:solidFill>
                <a:latin typeface="Arial"/>
              </a:rPr>
              <a:t>Guidelines for Opening Places of Worship </a:t>
            </a:r>
            <a:br/>
            <a:r>
              <a:rPr b="0" lang="en-US" sz="2800" spc="-1" strike="noStrike">
                <a:solidFill>
                  <a:srgbClr val="ffffff"/>
                </a:solidFill>
                <a:latin typeface="Arial"/>
              </a:rPr>
              <a:t>during COVID-19</a:t>
            </a:r>
            <a:br/>
            <a:endParaRPr b="0" lang="en-US" sz="2800" spc="-1" strike="noStrike">
              <a:solidFill>
                <a:srgbClr val="ffffff"/>
              </a:solidFill>
              <a:latin typeface="Arial"/>
            </a:endParaRPr>
          </a:p>
          <a:p>
            <a:pPr algn="ctr"/>
            <a:r>
              <a:rPr b="0" lang="en-US" sz="2800" spc="-1" strike="noStrike">
                <a:solidFill>
                  <a:srgbClr val="ffffff"/>
                </a:solidFill>
                <a:latin typeface="Arial"/>
              </a:rPr>
              <a:t>summarized from</a:t>
            </a:r>
            <a:r>
              <a:rPr b="0" lang="en-US" sz="3200" spc="-1" strike="noStrike">
                <a:solidFill>
                  <a:srgbClr val="ffffff"/>
                </a:solidFill>
                <a:latin typeface="Arial"/>
              </a:rPr>
              <a:t> Kentucky Guidelines</a:t>
            </a:r>
            <a:endParaRPr b="0" lang="en-US" sz="3200" spc="-1" strike="noStrike">
              <a:solidFill>
                <a:srgbClr val="ffffff"/>
              </a:solidFill>
              <a:latin typeface="Arial"/>
            </a:endParaRPr>
          </a:p>
          <a:p>
            <a:pPr algn="ctr"/>
            <a:r>
              <a:rPr b="0" lang="en-US" sz="3200" spc="-1" strike="noStrike">
                <a:solidFill>
                  <a:srgbClr val="ffffff"/>
                </a:solidFill>
                <a:latin typeface="Arial"/>
              </a:rPr>
              <a:t>with comparison to Tennessee Guidelines</a:t>
            </a:r>
            <a:br/>
            <a:endParaRPr b="0" lang="en-US" sz="3200" spc="-1" strike="noStrike">
              <a:solidFill>
                <a:srgbClr val="ffffff"/>
              </a:solidFill>
              <a:latin typeface="Arial"/>
            </a:endParaRPr>
          </a:p>
        </p:txBody>
      </p:sp>
      <p:pic>
        <p:nvPicPr>
          <p:cNvPr id="125" name="" descr=""/>
          <p:cNvPicPr/>
          <p:nvPr/>
        </p:nvPicPr>
        <p:blipFill>
          <a:blip r:embed="rId1"/>
          <a:stretch/>
        </p:blipFill>
        <p:spPr>
          <a:xfrm>
            <a:off x="7420680" y="379800"/>
            <a:ext cx="1906200" cy="1906200"/>
          </a:xfrm>
          <a:prstGeom prst="rect">
            <a:avLst/>
          </a:prstGeom>
          <a:ln>
            <a:noFill/>
          </a:ln>
        </p:spPr>
      </p:pic>
      <p:sp>
        <p:nvSpPr>
          <p:cNvPr id="126" name="TextShape 2"/>
          <p:cNvSpPr txBox="1"/>
          <p:nvPr/>
        </p:nvSpPr>
        <p:spPr>
          <a:xfrm>
            <a:off x="0" y="5303520"/>
            <a:ext cx="3675960" cy="346320"/>
          </a:xfrm>
          <a:prstGeom prst="rect">
            <a:avLst/>
          </a:prstGeom>
          <a:noFill/>
          <a:ln>
            <a:noFill/>
          </a:ln>
        </p:spPr>
        <p:txBody>
          <a:bodyPr lIns="90000" rIns="90000" tIns="45000" bIns="45000">
            <a:noAutofit/>
          </a:bodyPr>
          <a:p>
            <a:r>
              <a:rPr b="0" lang="en-US" sz="1800" spc="-1" strike="noStrike">
                <a:latin typeface="Arial"/>
              </a:rPr>
              <a:t>www.pastordaniel.net/covid19</a:t>
            </a:r>
            <a:endParaRPr b="0" lang="en-US" sz="18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5" name="TextShape 1"/>
          <p:cNvSpPr txBox="1"/>
          <p:nvPr/>
        </p:nvSpPr>
        <p:spPr>
          <a:xfrm>
            <a:off x="441000" y="-91440"/>
            <a:ext cx="9068760" cy="822960"/>
          </a:xfrm>
          <a:prstGeom prst="rect">
            <a:avLst/>
          </a:prstGeom>
          <a:noFill/>
          <a:ln>
            <a:noFill/>
          </a:ln>
        </p:spPr>
        <p:txBody>
          <a:bodyPr lIns="0" rIns="0" tIns="0" bIns="0" anchor="ctr">
            <a:noAutofit/>
          </a:bodyPr>
          <a:p>
            <a:r>
              <a:rPr b="0" lang="en-US" sz="3300" spc="-1" strike="noStrike">
                <a:solidFill>
                  <a:srgbClr val="ffffff"/>
                </a:solidFill>
                <a:latin typeface="Arial"/>
              </a:rPr>
              <a:t>Social Distancing Requirements</a:t>
            </a:r>
            <a:endParaRPr b="0" lang="en-US" sz="3300" spc="-1" strike="noStrike">
              <a:solidFill>
                <a:srgbClr val="ffffff"/>
              </a:solidFill>
              <a:latin typeface="Arial"/>
            </a:endParaRPr>
          </a:p>
        </p:txBody>
      </p:sp>
      <p:sp>
        <p:nvSpPr>
          <p:cNvPr id="156" name="TextShape 2"/>
          <p:cNvSpPr txBox="1"/>
          <p:nvPr/>
        </p:nvSpPr>
        <p:spPr>
          <a:xfrm>
            <a:off x="503640" y="3840120"/>
            <a:ext cx="9068760" cy="1729080"/>
          </a:xfrm>
          <a:prstGeom prst="rect">
            <a:avLst/>
          </a:prstGeom>
          <a:solidFill>
            <a:srgbClr val="ffffff">
              <a:alpha val="70000"/>
            </a:srgbClr>
          </a:solidFill>
          <a:ln>
            <a:noFill/>
          </a:ln>
        </p:spPr>
        <p:txBody>
          <a:bodyPr lIns="0" rIns="0" tIns="0" bIns="0" anchor="ctr">
            <a:noAutofit/>
          </a:bodyPr>
          <a:p>
            <a:r>
              <a:rPr b="0" lang="en-US" sz="1600" spc="-1" strike="noStrike">
                <a:latin typeface="Arial"/>
              </a:rPr>
              <a:t>Places of worship conducting in-person services should limit attendance to no more than</a:t>
            </a:r>
            <a:endParaRPr b="0" lang="en-US" sz="1600" spc="-1" strike="noStrike">
              <a:latin typeface="Arial"/>
            </a:endParaRPr>
          </a:p>
          <a:p>
            <a:r>
              <a:rPr b="0" lang="en-US" sz="1600" spc="-1" strike="noStrike">
                <a:latin typeface="Arial"/>
              </a:rPr>
              <a:t>33% of the building occupancy capacity, including clergy and staff-employees, while</a:t>
            </a:r>
            <a:endParaRPr b="0" lang="en-US" sz="1600" spc="-1" strike="noStrike">
              <a:latin typeface="Arial"/>
            </a:endParaRPr>
          </a:p>
          <a:p>
            <a:r>
              <a:rPr b="0" lang="en-US" sz="1600" spc="-1" strike="noStrike">
                <a:latin typeface="Arial"/>
              </a:rPr>
              <a:t>maintaining social distance between household units of at least six (6) feet. This means</a:t>
            </a:r>
            <a:endParaRPr b="0" lang="en-US" sz="1600" spc="-1" strike="noStrike">
              <a:latin typeface="Arial"/>
            </a:endParaRPr>
          </a:p>
          <a:p>
            <a:r>
              <a:rPr b="0" lang="en-US" sz="1600" spc="-1" strike="noStrike">
                <a:latin typeface="Arial"/>
              </a:rPr>
              <a:t>that there must be six (6) feet between individuals on a row and individuals between</a:t>
            </a:r>
            <a:endParaRPr b="0" lang="en-US" sz="1600" spc="-1" strike="noStrike">
              <a:latin typeface="Arial"/>
            </a:endParaRPr>
          </a:p>
          <a:p>
            <a:r>
              <a:rPr b="0" lang="en-US" sz="1600" spc="-1" strike="noStrike">
                <a:latin typeface="Arial"/>
              </a:rPr>
              <a:t>rows, such that a six-foot radius is maintained around all household units. A place of</a:t>
            </a:r>
            <a:endParaRPr b="0" lang="en-US" sz="1600" spc="-1" strike="noStrike">
              <a:latin typeface="Arial"/>
            </a:endParaRPr>
          </a:p>
          <a:p>
            <a:r>
              <a:rPr b="0" lang="en-US" sz="1600" spc="-1" strike="noStrike">
                <a:latin typeface="Arial"/>
              </a:rPr>
              <a:t>worship that cannot maintain this space must further reduce its occupancy capacity until</a:t>
            </a:r>
            <a:endParaRPr b="0" lang="en-US" sz="1600" spc="-1" strike="noStrike">
              <a:latin typeface="Arial"/>
            </a:endParaRPr>
          </a:p>
          <a:p>
            <a:r>
              <a:rPr b="0" lang="en-US" sz="1600" spc="-1" strike="noStrike">
                <a:latin typeface="Arial"/>
              </a:rPr>
              <a:t>it is achieved.</a:t>
            </a:r>
            <a:endParaRPr b="0" lang="en-US" sz="1600" spc="-1" strike="noStrike">
              <a:latin typeface="Arial"/>
            </a:endParaRPr>
          </a:p>
        </p:txBody>
      </p:sp>
      <p:sp>
        <p:nvSpPr>
          <p:cNvPr id="157" name="TextShape 3"/>
          <p:cNvSpPr txBox="1"/>
          <p:nvPr/>
        </p:nvSpPr>
        <p:spPr>
          <a:xfrm>
            <a:off x="822960" y="914400"/>
            <a:ext cx="4937760" cy="2824920"/>
          </a:xfrm>
          <a:prstGeom prst="rect">
            <a:avLst/>
          </a:prstGeom>
          <a:noFill/>
          <a:ln>
            <a:noFill/>
          </a:ln>
        </p:spPr>
        <p:txBody>
          <a:bodyPr lIns="90000" rIns="90000" tIns="45000" bIns="45000">
            <a:noAutofit/>
          </a:bodyPr>
          <a:p>
            <a:pPr marL="216000" indent="-216000">
              <a:buClr>
                <a:srgbClr val="ffffff"/>
              </a:buClr>
              <a:buSzPct val="45000"/>
              <a:buFont typeface="Wingdings" charset="2"/>
              <a:buChar char=""/>
            </a:pPr>
            <a:r>
              <a:rPr b="0" lang="en-US" sz="3200" spc="-1" strike="noStrike">
                <a:latin typeface="Arial"/>
              </a:rPr>
              <a:t>Sit 6-feet apart (from people from other households)</a:t>
            </a:r>
            <a:endParaRPr b="0" lang="en-US" sz="3200" spc="-1" strike="noStrike">
              <a:latin typeface="Arial"/>
            </a:endParaRPr>
          </a:p>
          <a:p>
            <a:pPr marL="216000" indent="-216000">
              <a:buClr>
                <a:srgbClr val="ffffff"/>
              </a:buClr>
              <a:buSzPct val="45000"/>
              <a:buFont typeface="Wingdings" charset="2"/>
              <a:buChar char=""/>
            </a:pPr>
            <a:r>
              <a:rPr b="0" lang="en-US" sz="3200" spc="-1" strike="noStrike">
                <a:latin typeface="Arial"/>
              </a:rPr>
              <a:t>Don’t pack the house! </a:t>
            </a:r>
            <a:br/>
            <a:r>
              <a:rPr b="0" lang="en-US" sz="3200" spc="-1" strike="noStrike">
                <a:latin typeface="Arial"/>
              </a:rPr>
              <a:t>KY 33% capacity</a:t>
            </a:r>
            <a:br/>
            <a:r>
              <a:rPr b="0" lang="en-US" sz="3200" spc="-1" strike="noStrike">
                <a:latin typeface="Arial"/>
              </a:rPr>
              <a:t>TN 50% capacity</a:t>
            </a:r>
            <a:endParaRPr b="0" lang="en-US" sz="3200" spc="-1" strike="noStrike">
              <a:latin typeface="Arial"/>
            </a:endParaRPr>
          </a:p>
        </p:txBody>
      </p:sp>
      <p:pic>
        <p:nvPicPr>
          <p:cNvPr id="158" name="" descr=""/>
          <p:cNvPicPr/>
          <p:nvPr/>
        </p:nvPicPr>
        <p:blipFill>
          <a:blip r:embed="rId1"/>
          <a:stretch/>
        </p:blipFill>
        <p:spPr>
          <a:xfrm>
            <a:off x="5677200" y="894240"/>
            <a:ext cx="3649680" cy="2580480"/>
          </a:xfrm>
          <a:prstGeom prst="rect">
            <a:avLst/>
          </a:prstGeom>
          <a:ln>
            <a:noFill/>
          </a:ln>
        </p:spPr>
      </p:pic>
      <p:grpSp>
        <p:nvGrpSpPr>
          <p:cNvPr id="159" name="Group 4"/>
          <p:cNvGrpSpPr/>
          <p:nvPr/>
        </p:nvGrpSpPr>
        <p:grpSpPr>
          <a:xfrm>
            <a:off x="91440" y="3123720"/>
            <a:ext cx="698400" cy="808200"/>
            <a:chOff x="91440" y="3123720"/>
            <a:chExt cx="698400" cy="808200"/>
          </a:xfrm>
        </p:grpSpPr>
        <p:pic>
          <p:nvPicPr>
            <p:cNvPr id="160" name="" descr=""/>
            <p:cNvPicPr/>
            <p:nvPr/>
          </p:nvPicPr>
          <p:blipFill>
            <a:blip r:embed="rId2"/>
            <a:stretch/>
          </p:blipFill>
          <p:spPr>
            <a:xfrm rot="21252000">
              <a:off x="137880" y="3520440"/>
              <a:ext cx="633960" cy="380160"/>
            </a:xfrm>
            <a:prstGeom prst="rect">
              <a:avLst/>
            </a:prstGeom>
            <a:ln w="57240">
              <a:solidFill>
                <a:srgbClr val="ffffff"/>
              </a:solidFill>
              <a:round/>
            </a:ln>
          </p:spPr>
        </p:pic>
        <p:pic>
          <p:nvPicPr>
            <p:cNvPr id="161" name="" descr=""/>
            <p:cNvPicPr/>
            <p:nvPr/>
          </p:nvPicPr>
          <p:blipFill>
            <a:blip r:embed="rId3"/>
            <a:stretch/>
          </p:blipFill>
          <p:spPr>
            <a:xfrm rot="21282000">
              <a:off x="104400" y="3151440"/>
              <a:ext cx="619560" cy="309960"/>
            </a:xfrm>
            <a:prstGeom prst="rect">
              <a:avLst/>
            </a:prstGeom>
            <a:ln w="57240">
              <a:solidFill>
                <a:srgbClr val="ffffff"/>
              </a:solidFill>
              <a:round/>
            </a:ln>
          </p:spPr>
        </p:pic>
      </p:gr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2" name="TextShape 1"/>
          <p:cNvSpPr txBox="1"/>
          <p:nvPr/>
        </p:nvSpPr>
        <p:spPr>
          <a:xfrm>
            <a:off x="441000" y="-91440"/>
            <a:ext cx="9068760" cy="822960"/>
          </a:xfrm>
          <a:prstGeom prst="rect">
            <a:avLst/>
          </a:prstGeom>
          <a:noFill/>
          <a:ln>
            <a:noFill/>
          </a:ln>
        </p:spPr>
        <p:txBody>
          <a:bodyPr lIns="0" rIns="0" tIns="0" bIns="0" anchor="ctr">
            <a:noAutofit/>
          </a:bodyPr>
          <a:p>
            <a:r>
              <a:rPr b="0" lang="en-US" sz="3300" spc="-1" strike="noStrike">
                <a:solidFill>
                  <a:srgbClr val="ffffff"/>
                </a:solidFill>
                <a:latin typeface="Arial"/>
              </a:rPr>
              <a:t>Social Distancing Requirements</a:t>
            </a:r>
            <a:endParaRPr b="0" lang="en-US" sz="3300" spc="-1" strike="noStrike">
              <a:solidFill>
                <a:srgbClr val="ffffff"/>
              </a:solidFill>
              <a:latin typeface="Arial"/>
            </a:endParaRPr>
          </a:p>
        </p:txBody>
      </p:sp>
      <p:sp>
        <p:nvSpPr>
          <p:cNvPr id="163" name="TextShape 2"/>
          <p:cNvSpPr txBox="1"/>
          <p:nvPr/>
        </p:nvSpPr>
        <p:spPr>
          <a:xfrm>
            <a:off x="503640" y="3840120"/>
            <a:ext cx="9068760" cy="1729080"/>
          </a:xfrm>
          <a:prstGeom prst="rect">
            <a:avLst/>
          </a:prstGeom>
          <a:solidFill>
            <a:srgbClr val="ffffff">
              <a:alpha val="70000"/>
            </a:srgbClr>
          </a:solidFill>
          <a:ln>
            <a:noFill/>
          </a:ln>
        </p:spPr>
        <p:txBody>
          <a:bodyPr lIns="0" rIns="0" tIns="0" bIns="0" anchor="ctr">
            <a:noAutofit/>
          </a:bodyPr>
          <a:p>
            <a:r>
              <a:rPr b="0" lang="en-US" sz="1600" spc="-1" strike="noStrike">
                <a:latin typeface="Arial"/>
              </a:rPr>
              <a:t>Places of worship should ensure, to the greatest extent practicable, that clergy, staff-</a:t>
            </a:r>
            <a:endParaRPr b="0" lang="en-US" sz="1600" spc="-1" strike="noStrike">
              <a:latin typeface="Arial"/>
            </a:endParaRPr>
          </a:p>
          <a:p>
            <a:r>
              <a:rPr b="0" lang="en-US" sz="1600" spc="-1" strike="noStrike">
                <a:latin typeface="Arial"/>
              </a:rPr>
              <a:t>employees, volunteers and congregants wear coverings (e.g., cloth mask or bandana)</a:t>
            </a:r>
            <a:endParaRPr b="0" lang="en-US" sz="1600" spc="-1" strike="noStrike">
              <a:latin typeface="Arial"/>
            </a:endParaRPr>
          </a:p>
          <a:p>
            <a:r>
              <a:rPr b="0" lang="en-US" sz="1600" spc="-1" strike="noStrike">
                <a:latin typeface="Arial"/>
              </a:rPr>
              <a:t>over their mouths and noses while attending services</a:t>
            </a:r>
            <a:endParaRPr b="0" lang="en-US" sz="1600" spc="-1" strike="noStrike">
              <a:latin typeface="Arial"/>
            </a:endParaRPr>
          </a:p>
        </p:txBody>
      </p:sp>
      <p:sp>
        <p:nvSpPr>
          <p:cNvPr id="164" name="TextShape 3"/>
          <p:cNvSpPr txBox="1"/>
          <p:nvPr/>
        </p:nvSpPr>
        <p:spPr>
          <a:xfrm>
            <a:off x="822960" y="914400"/>
            <a:ext cx="5486400" cy="2559960"/>
          </a:xfrm>
          <a:prstGeom prst="rect">
            <a:avLst/>
          </a:prstGeom>
          <a:noFill/>
          <a:ln>
            <a:noFill/>
          </a:ln>
        </p:spPr>
        <p:txBody>
          <a:bodyPr lIns="90000" rIns="90000" tIns="45000" bIns="45000">
            <a:noAutofit/>
          </a:bodyPr>
          <a:p>
            <a:pPr marL="216000" indent="-216000">
              <a:buClr>
                <a:srgbClr val="ffffff"/>
              </a:buClr>
              <a:buSzPct val="45000"/>
              <a:buFont typeface="Wingdings" charset="2"/>
              <a:buChar char=""/>
            </a:pPr>
            <a:r>
              <a:rPr b="0" lang="en-US" sz="2600" spc="-1" strike="noStrike">
                <a:latin typeface="Arial"/>
              </a:rPr>
              <a:t>Wear A Mask!</a:t>
            </a:r>
            <a:endParaRPr b="0" lang="en-US" sz="2600" spc="-1" strike="noStrike">
              <a:latin typeface="Arial"/>
            </a:endParaRPr>
          </a:p>
          <a:p>
            <a:pPr marL="216000" indent="-216000">
              <a:buClr>
                <a:srgbClr val="ffffff"/>
              </a:buClr>
              <a:buSzPct val="45000"/>
              <a:buFont typeface="Wingdings" charset="2"/>
              <a:buChar char=""/>
            </a:pPr>
            <a:r>
              <a:rPr b="0" lang="en-US" sz="2600" spc="-1" strike="noStrike">
                <a:latin typeface="Arial"/>
              </a:rPr>
              <a:t>Supply disposable masks </a:t>
            </a:r>
            <a:br/>
            <a:r>
              <a:rPr b="0" lang="en-US" sz="2600" spc="-1" strike="noStrike">
                <a:latin typeface="Arial"/>
              </a:rPr>
              <a:t>for people who don’t have one.</a:t>
            </a:r>
            <a:br/>
            <a:br/>
            <a:r>
              <a:rPr b="0" lang="en-US" sz="2600" spc="-1" strike="noStrike">
                <a:latin typeface="Arial"/>
              </a:rPr>
              <a:t> </a:t>
            </a:r>
            <a:endParaRPr b="0" lang="en-US" sz="2600" spc="-1" strike="noStrike">
              <a:latin typeface="Arial"/>
            </a:endParaRPr>
          </a:p>
          <a:p>
            <a:pPr marL="216000" indent="-216000">
              <a:buClr>
                <a:srgbClr val="ffffff"/>
              </a:buClr>
              <a:buSzPct val="45000"/>
              <a:buFont typeface="Wingdings" charset="2"/>
              <a:buChar char=""/>
            </a:pPr>
            <a:br/>
            <a:r>
              <a:rPr b="0" lang="en-US" sz="2200" spc="-1" strike="noStrike">
                <a:latin typeface="Arial"/>
              </a:rPr>
              <a:t>Note: Masks are required in public (KY)</a:t>
            </a:r>
            <a:endParaRPr b="0" lang="en-US" sz="2200" spc="-1" strike="noStrike">
              <a:latin typeface="Arial"/>
            </a:endParaRPr>
          </a:p>
        </p:txBody>
      </p:sp>
      <p:pic>
        <p:nvPicPr>
          <p:cNvPr id="165" name="" descr=""/>
          <p:cNvPicPr/>
          <p:nvPr/>
        </p:nvPicPr>
        <p:blipFill>
          <a:blip r:embed="rId1"/>
          <a:stretch/>
        </p:blipFill>
        <p:spPr>
          <a:xfrm>
            <a:off x="5945040" y="814320"/>
            <a:ext cx="3897000" cy="3108600"/>
          </a:xfrm>
          <a:prstGeom prst="rect">
            <a:avLst/>
          </a:prstGeom>
          <a:ln>
            <a:noFill/>
          </a:ln>
          <a:effectLst>
            <a:outerShdw dist="71785" dir="2700000">
              <a:srgbClr val="808080">
                <a:alpha val="39000"/>
              </a:srgbClr>
            </a:outerShdw>
          </a:effectLst>
        </p:spPr>
      </p:pic>
      <p:grpSp>
        <p:nvGrpSpPr>
          <p:cNvPr id="166" name="Group 4"/>
          <p:cNvGrpSpPr/>
          <p:nvPr/>
        </p:nvGrpSpPr>
        <p:grpSpPr>
          <a:xfrm>
            <a:off x="91440" y="3124080"/>
            <a:ext cx="698400" cy="808200"/>
            <a:chOff x="91440" y="3124080"/>
            <a:chExt cx="698400" cy="808200"/>
          </a:xfrm>
        </p:grpSpPr>
        <p:pic>
          <p:nvPicPr>
            <p:cNvPr id="167" name="" descr=""/>
            <p:cNvPicPr/>
            <p:nvPr/>
          </p:nvPicPr>
          <p:blipFill>
            <a:blip r:embed="rId2"/>
            <a:stretch/>
          </p:blipFill>
          <p:spPr>
            <a:xfrm rot="21252000">
              <a:off x="137880" y="3520800"/>
              <a:ext cx="633960" cy="380160"/>
            </a:xfrm>
            <a:prstGeom prst="rect">
              <a:avLst/>
            </a:prstGeom>
            <a:ln w="57240">
              <a:solidFill>
                <a:srgbClr val="ffffff"/>
              </a:solidFill>
              <a:round/>
            </a:ln>
          </p:spPr>
        </p:pic>
        <p:pic>
          <p:nvPicPr>
            <p:cNvPr id="168" name="" descr=""/>
            <p:cNvPicPr/>
            <p:nvPr/>
          </p:nvPicPr>
          <p:blipFill>
            <a:blip r:embed="rId3"/>
            <a:stretch/>
          </p:blipFill>
          <p:spPr>
            <a:xfrm rot="21282000">
              <a:off x="104400" y="3151800"/>
              <a:ext cx="619560" cy="309960"/>
            </a:xfrm>
            <a:prstGeom prst="rect">
              <a:avLst/>
            </a:prstGeom>
            <a:ln w="57240">
              <a:solidFill>
                <a:srgbClr val="ffffff"/>
              </a:solidFill>
              <a:round/>
            </a:ln>
          </p:spPr>
        </p:pic>
      </p:gr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9" name="TextShape 1"/>
          <p:cNvSpPr txBox="1"/>
          <p:nvPr/>
        </p:nvSpPr>
        <p:spPr>
          <a:xfrm>
            <a:off x="441000" y="-91440"/>
            <a:ext cx="9068760" cy="822960"/>
          </a:xfrm>
          <a:prstGeom prst="rect">
            <a:avLst/>
          </a:prstGeom>
          <a:noFill/>
          <a:ln>
            <a:noFill/>
          </a:ln>
        </p:spPr>
        <p:txBody>
          <a:bodyPr lIns="0" rIns="0" tIns="0" bIns="0" anchor="ctr">
            <a:noAutofit/>
          </a:bodyPr>
          <a:p>
            <a:r>
              <a:rPr b="0" lang="en-US" sz="3300" spc="-1" strike="noStrike">
                <a:solidFill>
                  <a:srgbClr val="ffffff"/>
                </a:solidFill>
                <a:latin typeface="Arial"/>
              </a:rPr>
              <a:t>Social Distancing Requirements</a:t>
            </a:r>
            <a:endParaRPr b="0" lang="en-US" sz="3300" spc="-1" strike="noStrike">
              <a:solidFill>
                <a:srgbClr val="ffffff"/>
              </a:solidFill>
              <a:latin typeface="Arial"/>
            </a:endParaRPr>
          </a:p>
        </p:txBody>
      </p:sp>
      <p:sp>
        <p:nvSpPr>
          <p:cNvPr id="170" name="TextShape 2"/>
          <p:cNvSpPr txBox="1"/>
          <p:nvPr/>
        </p:nvSpPr>
        <p:spPr>
          <a:xfrm>
            <a:off x="503640" y="3840120"/>
            <a:ext cx="9068760" cy="1729080"/>
          </a:xfrm>
          <a:prstGeom prst="rect">
            <a:avLst/>
          </a:prstGeom>
          <a:solidFill>
            <a:srgbClr val="ffffff">
              <a:alpha val="70000"/>
            </a:srgbClr>
          </a:solidFill>
          <a:ln>
            <a:noFill/>
          </a:ln>
        </p:spPr>
        <p:txBody>
          <a:bodyPr lIns="0" rIns="0" tIns="0" bIns="0" anchor="ctr">
            <a:noAutofit/>
          </a:bodyPr>
          <a:p>
            <a:r>
              <a:rPr b="0" lang="en-US" sz="1600" spc="-1" strike="noStrike">
                <a:latin typeface="Arial"/>
              </a:rPr>
              <a:t>Places of worship should wait to reopen youth services (including, but not limited to,</a:t>
            </a:r>
            <a:endParaRPr b="0" lang="en-US" sz="1600" spc="-1" strike="noStrike">
              <a:latin typeface="Arial"/>
            </a:endParaRPr>
          </a:p>
          <a:p>
            <a:r>
              <a:rPr b="0" lang="en-US" sz="1600" spc="-1" strike="noStrike">
                <a:latin typeface="Arial"/>
              </a:rPr>
              <a:t>Sunday schools) until childcare services have reopened on June 15, 2020. Once they</a:t>
            </a:r>
            <a:endParaRPr b="0" lang="en-US" sz="1600" spc="-1" strike="noStrike">
              <a:latin typeface="Arial"/>
            </a:endParaRPr>
          </a:p>
          <a:p>
            <a:r>
              <a:rPr b="0" lang="en-US" sz="1600" spc="-1" strike="noStrike">
                <a:latin typeface="Arial"/>
              </a:rPr>
              <a:t>reopen, youth services should follow the requirements posted for childcare services.</a:t>
            </a:r>
            <a:endParaRPr b="0" lang="en-US" sz="1600" spc="-1" strike="noStrike">
              <a:latin typeface="Arial"/>
            </a:endParaRPr>
          </a:p>
        </p:txBody>
      </p:sp>
      <p:sp>
        <p:nvSpPr>
          <p:cNvPr id="171" name="TextShape 3"/>
          <p:cNvSpPr txBox="1"/>
          <p:nvPr/>
        </p:nvSpPr>
        <p:spPr>
          <a:xfrm>
            <a:off x="822960" y="914400"/>
            <a:ext cx="4937760" cy="1913400"/>
          </a:xfrm>
          <a:prstGeom prst="rect">
            <a:avLst/>
          </a:prstGeom>
          <a:noFill/>
          <a:ln>
            <a:noFill/>
          </a:ln>
        </p:spPr>
        <p:txBody>
          <a:bodyPr lIns="90000" rIns="90000" tIns="45000" bIns="45000">
            <a:noAutofit/>
          </a:bodyPr>
          <a:p>
            <a:pPr marL="216000" indent="-216000">
              <a:buClr>
                <a:srgbClr val="ffffff"/>
              </a:buClr>
              <a:buSzPct val="45000"/>
              <a:buFont typeface="Wingdings" charset="2"/>
              <a:buChar char=""/>
            </a:pPr>
            <a:r>
              <a:rPr b="0" lang="en-US" sz="3200" spc="-1" strike="noStrike">
                <a:latin typeface="Arial"/>
              </a:rPr>
              <a:t>No Children’s / Youth Classes </a:t>
            </a:r>
            <a:endParaRPr b="0" lang="en-US" sz="3200" spc="-1" strike="noStrike">
              <a:latin typeface="Arial"/>
            </a:endParaRPr>
          </a:p>
          <a:p>
            <a:pPr marL="216000" indent="-216000">
              <a:buClr>
                <a:srgbClr val="ffffff"/>
              </a:buClr>
              <a:buSzPct val="45000"/>
              <a:buFont typeface="Wingdings" charset="2"/>
              <a:buChar char=""/>
            </a:pPr>
            <a:r>
              <a:rPr b="0" lang="en-US" sz="3200" spc="-1" strike="noStrike">
                <a:latin typeface="Arial"/>
              </a:rPr>
              <a:t>KY - Until June 15</a:t>
            </a:r>
            <a:endParaRPr b="0" lang="en-US" sz="3200" spc="-1" strike="noStrike">
              <a:latin typeface="Arial"/>
            </a:endParaRPr>
          </a:p>
          <a:p>
            <a:pPr marL="216000" indent="-216000">
              <a:buClr>
                <a:srgbClr val="ffffff"/>
              </a:buClr>
              <a:buSzPct val="45000"/>
              <a:buFont typeface="Wingdings" charset="2"/>
              <a:buChar char=""/>
            </a:pPr>
            <a:r>
              <a:rPr b="0" lang="en-US" sz="3200" spc="-1" strike="noStrike">
                <a:latin typeface="Arial"/>
              </a:rPr>
              <a:t>TN - Until a “later time”</a:t>
            </a:r>
            <a:endParaRPr b="0" lang="en-US" sz="3200" spc="-1" strike="noStrike">
              <a:latin typeface="Arial"/>
            </a:endParaRPr>
          </a:p>
        </p:txBody>
      </p:sp>
      <p:pic>
        <p:nvPicPr>
          <p:cNvPr id="172" name="" descr=""/>
          <p:cNvPicPr/>
          <p:nvPr/>
        </p:nvPicPr>
        <p:blipFill>
          <a:blip r:embed="rId1"/>
          <a:stretch/>
        </p:blipFill>
        <p:spPr>
          <a:xfrm>
            <a:off x="5573520" y="860400"/>
            <a:ext cx="3496320" cy="2797200"/>
          </a:xfrm>
          <a:prstGeom prst="rect">
            <a:avLst/>
          </a:prstGeom>
          <a:ln>
            <a:noFill/>
          </a:ln>
        </p:spPr>
      </p:pic>
      <p:pic>
        <p:nvPicPr>
          <p:cNvPr id="173" name="" descr=""/>
          <p:cNvPicPr/>
          <p:nvPr/>
        </p:nvPicPr>
        <p:blipFill>
          <a:blip r:embed="rId2"/>
          <a:stretch/>
        </p:blipFill>
        <p:spPr>
          <a:xfrm>
            <a:off x="5380560" y="394560"/>
            <a:ext cx="3689280" cy="3689280"/>
          </a:xfrm>
          <a:prstGeom prst="rect">
            <a:avLst/>
          </a:prstGeom>
          <a:ln>
            <a:noFill/>
          </a:ln>
          <a:effectLst>
            <a:outerShdw dist="101823" dir="2700000">
              <a:srgbClr val="808080"/>
            </a:outerShdw>
          </a:effectLst>
        </p:spPr>
      </p:pic>
      <p:grpSp>
        <p:nvGrpSpPr>
          <p:cNvPr id="174" name="Group 4"/>
          <p:cNvGrpSpPr/>
          <p:nvPr/>
        </p:nvGrpSpPr>
        <p:grpSpPr>
          <a:xfrm>
            <a:off x="91440" y="3124440"/>
            <a:ext cx="698400" cy="808200"/>
            <a:chOff x="91440" y="3124440"/>
            <a:chExt cx="698400" cy="808200"/>
          </a:xfrm>
        </p:grpSpPr>
        <p:pic>
          <p:nvPicPr>
            <p:cNvPr id="175" name="" descr=""/>
            <p:cNvPicPr/>
            <p:nvPr/>
          </p:nvPicPr>
          <p:blipFill>
            <a:blip r:embed="rId3"/>
            <a:stretch/>
          </p:blipFill>
          <p:spPr>
            <a:xfrm rot="21252000">
              <a:off x="137880" y="3521160"/>
              <a:ext cx="633960" cy="380160"/>
            </a:xfrm>
            <a:prstGeom prst="rect">
              <a:avLst/>
            </a:prstGeom>
            <a:ln w="57240">
              <a:solidFill>
                <a:srgbClr val="ffffff"/>
              </a:solidFill>
              <a:round/>
            </a:ln>
          </p:spPr>
        </p:pic>
        <p:pic>
          <p:nvPicPr>
            <p:cNvPr id="176" name="" descr=""/>
            <p:cNvPicPr/>
            <p:nvPr/>
          </p:nvPicPr>
          <p:blipFill>
            <a:blip r:embed="rId4"/>
            <a:stretch/>
          </p:blipFill>
          <p:spPr>
            <a:xfrm rot="21282000">
              <a:off x="104400" y="3152160"/>
              <a:ext cx="619560" cy="309960"/>
            </a:xfrm>
            <a:prstGeom prst="rect">
              <a:avLst/>
            </a:prstGeom>
            <a:ln w="57240">
              <a:solidFill>
                <a:srgbClr val="ffffff"/>
              </a:solidFill>
              <a:round/>
            </a:ln>
          </p:spPr>
        </p:pic>
      </p:gr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77" name="" descr=""/>
          <p:cNvPicPr/>
          <p:nvPr/>
        </p:nvPicPr>
        <p:blipFill>
          <a:blip r:embed="rId1"/>
          <a:stretch/>
        </p:blipFill>
        <p:spPr>
          <a:xfrm>
            <a:off x="5669280" y="-30600"/>
            <a:ext cx="3749040" cy="4198320"/>
          </a:xfrm>
          <a:prstGeom prst="rect">
            <a:avLst/>
          </a:prstGeom>
          <a:ln>
            <a:noFill/>
          </a:ln>
        </p:spPr>
      </p:pic>
      <p:sp>
        <p:nvSpPr>
          <p:cNvPr id="178" name="TextShape 1"/>
          <p:cNvSpPr txBox="1"/>
          <p:nvPr/>
        </p:nvSpPr>
        <p:spPr>
          <a:xfrm>
            <a:off x="441000" y="-91440"/>
            <a:ext cx="9068760" cy="822960"/>
          </a:xfrm>
          <a:prstGeom prst="rect">
            <a:avLst/>
          </a:prstGeom>
          <a:noFill/>
          <a:ln>
            <a:noFill/>
          </a:ln>
        </p:spPr>
        <p:txBody>
          <a:bodyPr lIns="0" rIns="0" tIns="0" bIns="0" anchor="ctr">
            <a:noAutofit/>
          </a:bodyPr>
          <a:p>
            <a:r>
              <a:rPr b="0" lang="en-US" sz="3300" spc="-1" strike="noStrike">
                <a:solidFill>
                  <a:srgbClr val="ffffff"/>
                </a:solidFill>
                <a:latin typeface="Arial"/>
              </a:rPr>
              <a:t>Social Distancing Requirements</a:t>
            </a:r>
            <a:endParaRPr b="0" lang="en-US" sz="3300" spc="-1" strike="noStrike">
              <a:solidFill>
                <a:srgbClr val="ffffff"/>
              </a:solidFill>
              <a:latin typeface="Arial"/>
            </a:endParaRPr>
          </a:p>
        </p:txBody>
      </p:sp>
      <p:sp>
        <p:nvSpPr>
          <p:cNvPr id="179" name="TextShape 2"/>
          <p:cNvSpPr txBox="1"/>
          <p:nvPr/>
        </p:nvSpPr>
        <p:spPr>
          <a:xfrm>
            <a:off x="503640" y="3840120"/>
            <a:ext cx="9068760" cy="1729080"/>
          </a:xfrm>
          <a:prstGeom prst="rect">
            <a:avLst/>
          </a:prstGeom>
          <a:solidFill>
            <a:srgbClr val="ffffff">
              <a:alpha val="70000"/>
            </a:srgbClr>
          </a:solidFill>
          <a:ln>
            <a:noFill/>
          </a:ln>
        </p:spPr>
        <p:txBody>
          <a:bodyPr lIns="0" rIns="0" tIns="0" bIns="0" anchor="ctr">
            <a:noAutofit/>
          </a:bodyPr>
          <a:p>
            <a:r>
              <a:rPr b="0" lang="en-US" sz="1600" spc="-1" strike="noStrike">
                <a:latin typeface="Arial"/>
              </a:rPr>
              <a:t>Places of worship should avoid congregational or choir singing during services, as doing</a:t>
            </a:r>
            <a:endParaRPr b="0" lang="en-US" sz="1600" spc="-1" strike="noStrike">
              <a:latin typeface="Arial"/>
            </a:endParaRPr>
          </a:p>
          <a:p>
            <a:r>
              <a:rPr b="0" lang="en-US" sz="1600" spc="-1" strike="noStrike">
                <a:latin typeface="Arial"/>
              </a:rPr>
              <a:t>creates a higher risk of spreading infectious particles. Houses of worship should consider</a:t>
            </a:r>
            <a:endParaRPr b="0" lang="en-US" sz="1600" spc="-1" strike="noStrike">
              <a:latin typeface="Arial"/>
            </a:endParaRPr>
          </a:p>
          <a:p>
            <a:r>
              <a:rPr b="0" lang="en-US" sz="1600" spc="-1" strike="noStrike">
                <a:latin typeface="Arial"/>
              </a:rPr>
              <a:t>alternatives to congregational singing, including by playing pre-recorded or live</a:t>
            </a:r>
            <a:endParaRPr b="0" lang="en-US" sz="1600" spc="-1" strike="noStrike">
              <a:latin typeface="Arial"/>
            </a:endParaRPr>
          </a:p>
          <a:p>
            <a:r>
              <a:rPr b="0" lang="en-US" sz="1600" spc="-1" strike="noStrike">
                <a:latin typeface="Arial"/>
              </a:rPr>
              <a:t>instrumental music (e.g. pianos and guitars - no wind instruments) during services.</a:t>
            </a:r>
            <a:endParaRPr b="0" lang="en-US" sz="1600" spc="-1" strike="noStrike">
              <a:latin typeface="Arial"/>
            </a:endParaRPr>
          </a:p>
        </p:txBody>
      </p:sp>
      <p:sp>
        <p:nvSpPr>
          <p:cNvPr id="180" name="TextShape 3"/>
          <p:cNvSpPr txBox="1"/>
          <p:nvPr/>
        </p:nvSpPr>
        <p:spPr>
          <a:xfrm>
            <a:off x="822960" y="914400"/>
            <a:ext cx="4937760" cy="2616840"/>
          </a:xfrm>
          <a:prstGeom prst="rect">
            <a:avLst/>
          </a:prstGeom>
          <a:noFill/>
          <a:ln>
            <a:noFill/>
          </a:ln>
        </p:spPr>
        <p:txBody>
          <a:bodyPr lIns="90000" rIns="90000" tIns="45000" bIns="45000">
            <a:noAutofit/>
          </a:bodyPr>
          <a:p>
            <a:pPr marL="216000" indent="-216000">
              <a:buClr>
                <a:srgbClr val="ffffff"/>
              </a:buClr>
              <a:buSzPct val="45000"/>
              <a:buFont typeface="Wingdings" charset="2"/>
              <a:buChar char=""/>
            </a:pPr>
            <a:r>
              <a:rPr b="0" lang="en-US" sz="2600" spc="-1" strike="noStrike">
                <a:latin typeface="Arial"/>
              </a:rPr>
              <a:t>No Choirs</a:t>
            </a:r>
            <a:br/>
            <a:r>
              <a:rPr b="0" lang="en-US" sz="2600" spc="-1" strike="noStrike">
                <a:latin typeface="Arial"/>
              </a:rPr>
              <a:t> </a:t>
            </a:r>
            <a:endParaRPr b="0" lang="en-US" sz="2600" spc="-1" strike="noStrike">
              <a:latin typeface="Arial"/>
            </a:endParaRPr>
          </a:p>
          <a:p>
            <a:pPr marL="216000" indent="-216000">
              <a:buClr>
                <a:srgbClr val="ffffff"/>
              </a:buClr>
              <a:buSzPct val="45000"/>
              <a:buFont typeface="Wingdings" charset="2"/>
              <a:buChar char=""/>
            </a:pPr>
            <a:r>
              <a:rPr b="0" lang="en-US" sz="2600" spc="-1" strike="noStrike">
                <a:latin typeface="Arial"/>
              </a:rPr>
              <a:t>KY: No Congregational Singing</a:t>
            </a:r>
            <a:endParaRPr b="0" lang="en-US" sz="2600" spc="-1" strike="noStrike">
              <a:latin typeface="Arial"/>
            </a:endParaRPr>
          </a:p>
          <a:p>
            <a:pPr marL="216000" indent="-216000">
              <a:buClr>
                <a:srgbClr val="ffffff"/>
              </a:buClr>
              <a:buSzPct val="45000"/>
              <a:buFont typeface="Wingdings" charset="2"/>
              <a:buChar char=""/>
            </a:pPr>
            <a:r>
              <a:rPr b="0" lang="en-US" sz="2600" spc="-1" strike="noStrike">
                <a:latin typeface="Arial"/>
              </a:rPr>
              <a:t>TN: Keep 6+ ft apart</a:t>
            </a:r>
            <a:endParaRPr b="0" lang="en-US" sz="2600" spc="-1" strike="noStrike">
              <a:latin typeface="Arial"/>
            </a:endParaRPr>
          </a:p>
          <a:p>
            <a:pPr marL="216000" indent="-216000">
              <a:buClr>
                <a:srgbClr val="ffffff"/>
              </a:buClr>
              <a:buSzPct val="45000"/>
              <a:buFont typeface="Wingdings" charset="2"/>
              <a:buChar char=""/>
            </a:pPr>
            <a:endParaRPr b="0" lang="en-US" sz="2600" spc="-1" strike="noStrike">
              <a:latin typeface="Arial"/>
            </a:endParaRPr>
          </a:p>
          <a:p>
            <a:pPr marL="216000" indent="-216000">
              <a:buClr>
                <a:srgbClr val="ffffff"/>
              </a:buClr>
              <a:buSzPct val="45000"/>
              <a:buFont typeface="Wingdings" charset="2"/>
              <a:buChar char=""/>
            </a:pPr>
            <a:r>
              <a:rPr b="0" i="1" lang="en-US" sz="2200" spc="-1" strike="noStrike">
                <a:latin typeface="Arial"/>
              </a:rPr>
              <a:t>What about handling hymnals?</a:t>
            </a:r>
            <a:endParaRPr b="0" lang="en-US" sz="2200" spc="-1" strike="noStrike">
              <a:latin typeface="Arial"/>
            </a:endParaRPr>
          </a:p>
        </p:txBody>
      </p:sp>
      <p:pic>
        <p:nvPicPr>
          <p:cNvPr id="181" name="" descr=""/>
          <p:cNvPicPr/>
          <p:nvPr/>
        </p:nvPicPr>
        <p:blipFill>
          <a:blip r:embed="rId2"/>
          <a:stretch/>
        </p:blipFill>
        <p:spPr>
          <a:xfrm>
            <a:off x="5380560" y="394560"/>
            <a:ext cx="3689280" cy="3689280"/>
          </a:xfrm>
          <a:prstGeom prst="rect">
            <a:avLst/>
          </a:prstGeom>
          <a:ln>
            <a:noFill/>
          </a:ln>
          <a:effectLst>
            <a:outerShdw dist="101823" dir="2700000">
              <a:srgbClr val="808080"/>
            </a:outerShdw>
          </a:effectLst>
        </p:spPr>
      </p:pic>
      <p:grpSp>
        <p:nvGrpSpPr>
          <p:cNvPr id="182" name="Group 4"/>
          <p:cNvGrpSpPr/>
          <p:nvPr/>
        </p:nvGrpSpPr>
        <p:grpSpPr>
          <a:xfrm>
            <a:off x="91440" y="3124800"/>
            <a:ext cx="698400" cy="808200"/>
            <a:chOff x="91440" y="3124800"/>
            <a:chExt cx="698400" cy="808200"/>
          </a:xfrm>
        </p:grpSpPr>
        <p:pic>
          <p:nvPicPr>
            <p:cNvPr id="183" name="" descr=""/>
            <p:cNvPicPr/>
            <p:nvPr/>
          </p:nvPicPr>
          <p:blipFill>
            <a:blip r:embed="rId3"/>
            <a:stretch/>
          </p:blipFill>
          <p:spPr>
            <a:xfrm rot="21252000">
              <a:off x="137880" y="3521520"/>
              <a:ext cx="633960" cy="380160"/>
            </a:xfrm>
            <a:prstGeom prst="rect">
              <a:avLst/>
            </a:prstGeom>
            <a:ln w="57240">
              <a:solidFill>
                <a:srgbClr val="ffffff"/>
              </a:solidFill>
              <a:round/>
            </a:ln>
          </p:spPr>
        </p:pic>
        <p:pic>
          <p:nvPicPr>
            <p:cNvPr id="184" name="" descr=""/>
            <p:cNvPicPr/>
            <p:nvPr/>
          </p:nvPicPr>
          <p:blipFill>
            <a:blip r:embed="rId4"/>
            <a:stretch/>
          </p:blipFill>
          <p:spPr>
            <a:xfrm rot="21282000">
              <a:off x="104400" y="3152520"/>
              <a:ext cx="619560" cy="309960"/>
            </a:xfrm>
            <a:prstGeom prst="rect">
              <a:avLst/>
            </a:prstGeom>
            <a:ln w="57240">
              <a:solidFill>
                <a:srgbClr val="ffffff"/>
              </a:solidFill>
              <a:round/>
            </a:ln>
          </p:spPr>
        </p:pic>
      </p:gr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5" name="TextShape 1"/>
          <p:cNvSpPr txBox="1"/>
          <p:nvPr/>
        </p:nvSpPr>
        <p:spPr>
          <a:xfrm>
            <a:off x="441000" y="-91440"/>
            <a:ext cx="9068760" cy="822960"/>
          </a:xfrm>
          <a:prstGeom prst="rect">
            <a:avLst/>
          </a:prstGeom>
          <a:noFill/>
          <a:ln>
            <a:noFill/>
          </a:ln>
        </p:spPr>
        <p:txBody>
          <a:bodyPr lIns="0" rIns="0" tIns="0" bIns="0" anchor="ctr">
            <a:noAutofit/>
          </a:bodyPr>
          <a:p>
            <a:r>
              <a:rPr b="0" lang="en-US" sz="3300" spc="-1" strike="noStrike">
                <a:solidFill>
                  <a:srgbClr val="ffffff"/>
                </a:solidFill>
                <a:latin typeface="Arial"/>
              </a:rPr>
              <a:t>Social Distancing Requirements</a:t>
            </a:r>
            <a:endParaRPr b="0" lang="en-US" sz="3300" spc="-1" strike="noStrike">
              <a:solidFill>
                <a:srgbClr val="ffffff"/>
              </a:solidFill>
              <a:latin typeface="Arial"/>
            </a:endParaRPr>
          </a:p>
        </p:txBody>
      </p:sp>
      <p:sp>
        <p:nvSpPr>
          <p:cNvPr id="186" name="TextShape 2"/>
          <p:cNvSpPr txBox="1"/>
          <p:nvPr/>
        </p:nvSpPr>
        <p:spPr>
          <a:xfrm>
            <a:off x="503640" y="3840120"/>
            <a:ext cx="9068760" cy="1729080"/>
          </a:xfrm>
          <a:prstGeom prst="rect">
            <a:avLst/>
          </a:prstGeom>
          <a:solidFill>
            <a:srgbClr val="ffffff">
              <a:alpha val="70000"/>
            </a:srgbClr>
          </a:solidFill>
          <a:ln>
            <a:noFill/>
          </a:ln>
        </p:spPr>
        <p:txBody>
          <a:bodyPr lIns="0" rIns="0" tIns="0" bIns="0" anchor="ctr">
            <a:noAutofit/>
          </a:bodyPr>
          <a:p>
            <a:r>
              <a:rPr b="0" lang="en-US" sz="1600" spc="-1" strike="noStrike">
                <a:latin typeface="Arial"/>
              </a:rPr>
              <a:t>Places of worship should consider taking congregants’ temperatures and asking about</a:t>
            </a:r>
            <a:endParaRPr b="0" lang="en-US" sz="1600" spc="-1" strike="noStrike">
              <a:latin typeface="Arial"/>
            </a:endParaRPr>
          </a:p>
          <a:p>
            <a:r>
              <a:rPr b="0" lang="en-US" sz="1600" spc="-1" strike="noStrike">
                <a:latin typeface="Arial"/>
              </a:rPr>
              <a:t>signs of illness before admitting them into the place of worship. If they do take</a:t>
            </a:r>
            <a:endParaRPr b="0" lang="en-US" sz="1600" spc="-1" strike="noStrike">
              <a:latin typeface="Arial"/>
            </a:endParaRPr>
          </a:p>
          <a:p>
            <a:r>
              <a:rPr b="0" lang="en-US" sz="1600" spc="-1" strike="noStrike">
                <a:latin typeface="Arial"/>
              </a:rPr>
              <a:t>temperatures, they should consider using a non-contact thermometer or thermal imager.</a:t>
            </a:r>
            <a:endParaRPr b="0" lang="en-US" sz="1600" spc="-1" strike="noStrike">
              <a:latin typeface="Arial"/>
            </a:endParaRPr>
          </a:p>
          <a:p>
            <a:r>
              <a:rPr b="0" lang="en-US" sz="1600" spc="-1" strike="noStrike">
                <a:latin typeface="Arial"/>
              </a:rPr>
              <a:t>If a place of worship must use a standard oral/aural thermometer, consider having the</a:t>
            </a:r>
            <a:endParaRPr b="0" lang="en-US" sz="1600" spc="-1" strike="noStrike">
              <a:latin typeface="Arial"/>
            </a:endParaRPr>
          </a:p>
          <a:p>
            <a:r>
              <a:rPr b="0" lang="en-US" sz="1600" spc="-1" strike="noStrike">
                <a:latin typeface="Arial"/>
              </a:rPr>
              <a:t>congregant take their own temperature and relay the information to maintain social</a:t>
            </a:r>
            <a:endParaRPr b="0" lang="en-US" sz="1600" spc="-1" strike="noStrike">
              <a:latin typeface="Arial"/>
            </a:endParaRPr>
          </a:p>
          <a:p>
            <a:r>
              <a:rPr b="0" lang="en-US" sz="1600" spc="-1" strike="noStrike">
                <a:latin typeface="Arial"/>
              </a:rPr>
              <a:t>distancing and sanitize the thermometer after each use.</a:t>
            </a:r>
            <a:endParaRPr b="0" lang="en-US" sz="1600" spc="-1" strike="noStrike">
              <a:latin typeface="Arial"/>
            </a:endParaRPr>
          </a:p>
        </p:txBody>
      </p:sp>
      <p:sp>
        <p:nvSpPr>
          <p:cNvPr id="187" name="TextShape 3"/>
          <p:cNvSpPr txBox="1"/>
          <p:nvPr/>
        </p:nvSpPr>
        <p:spPr>
          <a:xfrm>
            <a:off x="822960" y="914400"/>
            <a:ext cx="4937760" cy="1913400"/>
          </a:xfrm>
          <a:prstGeom prst="rect">
            <a:avLst/>
          </a:prstGeom>
          <a:noFill/>
          <a:ln>
            <a:noFill/>
          </a:ln>
        </p:spPr>
        <p:txBody>
          <a:bodyPr lIns="90000" rIns="90000" tIns="45000" bIns="45000">
            <a:noAutofit/>
          </a:bodyPr>
          <a:p>
            <a:pPr marL="216000" indent="-216000">
              <a:buClr>
                <a:srgbClr val="ffffff"/>
              </a:buClr>
              <a:buSzPct val="45000"/>
              <a:buFont typeface="Wingdings" charset="2"/>
              <a:buChar char=""/>
            </a:pPr>
            <a:r>
              <a:rPr b="0" lang="en-US" sz="3200" spc="-1" strike="noStrike">
                <a:latin typeface="Arial"/>
              </a:rPr>
              <a:t>Take Temperatures</a:t>
            </a:r>
            <a:br/>
            <a:r>
              <a:rPr b="0" lang="en-US" sz="3200" spc="-1" strike="noStrike">
                <a:latin typeface="Arial"/>
              </a:rPr>
              <a:t> </a:t>
            </a:r>
            <a:endParaRPr b="0" lang="en-US" sz="3200" spc="-1" strike="noStrike">
              <a:latin typeface="Arial"/>
            </a:endParaRPr>
          </a:p>
          <a:p>
            <a:pPr marL="216000" indent="-216000">
              <a:buClr>
                <a:srgbClr val="ffffff"/>
              </a:buClr>
              <a:buSzPct val="45000"/>
              <a:buFont typeface="Wingdings" charset="2"/>
              <a:buChar char=""/>
            </a:pPr>
            <a:r>
              <a:rPr b="0" lang="en-US" sz="3200" spc="-1" strike="noStrike">
                <a:latin typeface="Arial"/>
              </a:rPr>
              <a:t>Anyone with temperature &gt;100.4 goes home.</a:t>
            </a:r>
            <a:endParaRPr b="0" lang="en-US" sz="3200" spc="-1" strike="noStrike">
              <a:latin typeface="Arial"/>
            </a:endParaRPr>
          </a:p>
        </p:txBody>
      </p:sp>
      <p:pic>
        <p:nvPicPr>
          <p:cNvPr id="188" name="" descr=""/>
          <p:cNvPicPr/>
          <p:nvPr/>
        </p:nvPicPr>
        <p:blipFill>
          <a:blip r:embed="rId1"/>
          <a:stretch/>
        </p:blipFill>
        <p:spPr>
          <a:xfrm>
            <a:off x="5760720" y="207000"/>
            <a:ext cx="4343760" cy="4343760"/>
          </a:xfrm>
          <a:prstGeom prst="rect">
            <a:avLst/>
          </a:prstGeom>
          <a:ln>
            <a:noFill/>
          </a:ln>
        </p:spPr>
      </p:pic>
      <p:pic>
        <p:nvPicPr>
          <p:cNvPr id="189" name="" descr=""/>
          <p:cNvPicPr/>
          <p:nvPr/>
        </p:nvPicPr>
        <p:blipFill>
          <a:blip r:embed="rId2"/>
          <a:stretch/>
        </p:blipFill>
        <p:spPr>
          <a:xfrm>
            <a:off x="6120" y="3008160"/>
            <a:ext cx="816840" cy="923760"/>
          </a:xfrm>
          <a:prstGeom prst="rect">
            <a:avLst/>
          </a:prstGeom>
          <a:ln>
            <a:noFill/>
          </a:ln>
        </p:spPr>
      </p:pic>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0" name="TextShape 1"/>
          <p:cNvSpPr txBox="1"/>
          <p:nvPr/>
        </p:nvSpPr>
        <p:spPr>
          <a:xfrm>
            <a:off x="441000" y="-91440"/>
            <a:ext cx="9068760" cy="822960"/>
          </a:xfrm>
          <a:prstGeom prst="rect">
            <a:avLst/>
          </a:prstGeom>
          <a:noFill/>
          <a:ln>
            <a:noFill/>
          </a:ln>
        </p:spPr>
        <p:txBody>
          <a:bodyPr lIns="0" rIns="0" tIns="0" bIns="0" anchor="ctr">
            <a:noAutofit/>
          </a:bodyPr>
          <a:p>
            <a:r>
              <a:rPr b="0" lang="en-US" sz="3300" spc="-1" strike="noStrike">
                <a:solidFill>
                  <a:srgbClr val="ffffff"/>
                </a:solidFill>
                <a:latin typeface="Arial"/>
              </a:rPr>
              <a:t>Social Distancing Requirements</a:t>
            </a:r>
            <a:endParaRPr b="0" lang="en-US" sz="3300" spc="-1" strike="noStrike">
              <a:solidFill>
                <a:srgbClr val="ffffff"/>
              </a:solidFill>
              <a:latin typeface="Arial"/>
            </a:endParaRPr>
          </a:p>
        </p:txBody>
      </p:sp>
      <p:sp>
        <p:nvSpPr>
          <p:cNvPr id="191" name="TextShape 2"/>
          <p:cNvSpPr txBox="1"/>
          <p:nvPr/>
        </p:nvSpPr>
        <p:spPr>
          <a:xfrm>
            <a:off x="503640" y="3840120"/>
            <a:ext cx="9068760" cy="1729080"/>
          </a:xfrm>
          <a:prstGeom prst="rect">
            <a:avLst/>
          </a:prstGeom>
          <a:solidFill>
            <a:srgbClr val="ffffff">
              <a:alpha val="70000"/>
            </a:srgbClr>
          </a:solidFill>
          <a:ln>
            <a:noFill/>
          </a:ln>
        </p:spPr>
        <p:txBody>
          <a:bodyPr lIns="0" rIns="0" tIns="0" bIns="0" anchor="ctr">
            <a:noAutofit/>
          </a:bodyPr>
          <a:p>
            <a:r>
              <a:rPr b="0" lang="en-US" sz="1600" spc="-1" strike="noStrike">
                <a:latin typeface="Arial"/>
              </a:rPr>
              <a:t>Places of worship should not allow individuals with elevated temperatures (100.5 degrees</a:t>
            </a:r>
            <a:endParaRPr b="0" lang="en-US" sz="1600" spc="-1" strike="noStrike">
              <a:latin typeface="Arial"/>
            </a:endParaRPr>
          </a:p>
          <a:p>
            <a:r>
              <a:rPr b="0" lang="en-US" sz="1600" spc="-1" strike="noStrike">
                <a:latin typeface="Arial"/>
              </a:rPr>
              <a:t>Fahrenheit or above) or signs of illness (coughing, shortness of breath, sneezing) to attend</a:t>
            </a:r>
            <a:endParaRPr b="0" lang="en-US" sz="1600" spc="-1" strike="noStrike">
              <a:latin typeface="Arial"/>
            </a:endParaRPr>
          </a:p>
          <a:p>
            <a:r>
              <a:rPr b="0" lang="en-US" sz="1600" spc="-1" strike="noStrike">
                <a:latin typeface="Arial"/>
              </a:rPr>
              <a:t>in-person services. Houses of worship should direct those having symptoms of COVID-19,</a:t>
            </a:r>
            <a:endParaRPr b="0" lang="en-US" sz="1600" spc="-1" strike="noStrike">
              <a:latin typeface="Arial"/>
            </a:endParaRPr>
          </a:p>
          <a:p>
            <a:r>
              <a:rPr b="0" lang="en-US" sz="1600" spc="-1" strike="noStrike">
                <a:latin typeface="Arial"/>
              </a:rPr>
              <a:t>as well as people who have had close contact with a person who has symptoms like dry</a:t>
            </a:r>
            <a:endParaRPr b="0" lang="en-US" sz="1600" spc="-1" strike="noStrike">
              <a:latin typeface="Arial"/>
            </a:endParaRPr>
          </a:p>
          <a:p>
            <a:r>
              <a:rPr b="0" lang="en-US" sz="1600" spc="-1" strike="noStrike">
                <a:latin typeface="Arial"/>
              </a:rPr>
              <a:t>cough, chest tightness, and/or fever, to refrain from participating in any aspect of in-</a:t>
            </a:r>
            <a:endParaRPr b="0" lang="en-US" sz="1600" spc="-1" strike="noStrike">
              <a:latin typeface="Arial"/>
            </a:endParaRPr>
          </a:p>
          <a:p>
            <a:r>
              <a:rPr b="0" lang="en-US" sz="1600" spc="-1" strike="noStrike">
                <a:latin typeface="Arial"/>
              </a:rPr>
              <a:t>person services. Places of worship should encourage symptomatic persons to stay at</a:t>
            </a:r>
            <a:endParaRPr b="0" lang="en-US" sz="1600" spc="-1" strike="noStrike">
              <a:latin typeface="Arial"/>
            </a:endParaRPr>
          </a:p>
          <a:p>
            <a:r>
              <a:rPr b="0" lang="en-US" sz="1600" spc="-1" strike="noStrike">
                <a:latin typeface="Arial"/>
              </a:rPr>
              <a:t>home or seek immediate medical care or want to be tested.</a:t>
            </a:r>
            <a:endParaRPr b="0" lang="en-US" sz="1600" spc="-1" strike="noStrike">
              <a:latin typeface="Arial"/>
            </a:endParaRPr>
          </a:p>
        </p:txBody>
      </p:sp>
      <p:sp>
        <p:nvSpPr>
          <p:cNvPr id="192" name="TextShape 3"/>
          <p:cNvSpPr txBox="1"/>
          <p:nvPr/>
        </p:nvSpPr>
        <p:spPr>
          <a:xfrm>
            <a:off x="822960" y="914400"/>
            <a:ext cx="6217920" cy="2925720"/>
          </a:xfrm>
          <a:prstGeom prst="rect">
            <a:avLst/>
          </a:prstGeom>
          <a:noFill/>
          <a:ln>
            <a:noFill/>
          </a:ln>
        </p:spPr>
        <p:txBody>
          <a:bodyPr lIns="90000" rIns="90000" tIns="45000" bIns="45000">
            <a:noAutofit/>
          </a:bodyPr>
          <a:p>
            <a:pPr marL="216000" indent="-216000">
              <a:buClr>
                <a:srgbClr val="ffffff"/>
              </a:buClr>
              <a:buSzPct val="45000"/>
              <a:buFont typeface="Wingdings" charset="2"/>
              <a:buChar char=""/>
            </a:pPr>
            <a:r>
              <a:rPr b="0" lang="en-US" sz="3200" spc="-1" strike="noStrike">
                <a:latin typeface="Arial"/>
              </a:rPr>
              <a:t>Go home or stay home if you:</a:t>
            </a:r>
            <a:endParaRPr b="0" lang="en-US" sz="3200" spc="-1" strike="noStrike">
              <a:latin typeface="Arial"/>
            </a:endParaRPr>
          </a:p>
          <a:p>
            <a:pPr lvl="1" marL="432000" indent="-216000">
              <a:buClr>
                <a:srgbClr val="ffffff"/>
              </a:buClr>
              <a:buSzPct val="45000"/>
              <a:buFont typeface="Wingdings" charset="2"/>
              <a:buChar char=""/>
            </a:pPr>
            <a:r>
              <a:rPr b="0" lang="en-US" sz="2400" spc="-1" strike="noStrike">
                <a:latin typeface="Arial"/>
              </a:rPr>
              <a:t>Have any symptoms of COVID-19.</a:t>
            </a:r>
            <a:endParaRPr b="0" lang="en-US" sz="2400" spc="-1" strike="noStrike">
              <a:latin typeface="Arial"/>
            </a:endParaRPr>
          </a:p>
          <a:p>
            <a:pPr lvl="1" marL="432000" indent="-216000">
              <a:buClr>
                <a:srgbClr val="ffffff"/>
              </a:buClr>
              <a:buSzPct val="45000"/>
              <a:buFont typeface="Wingdings" charset="2"/>
              <a:buChar char=""/>
            </a:pPr>
            <a:r>
              <a:rPr b="0" lang="en-US" sz="2400" spc="-1" strike="noStrike">
                <a:latin typeface="Arial"/>
              </a:rPr>
              <a:t>Have tested positive or been in contact with someone who is sick.</a:t>
            </a:r>
            <a:endParaRPr b="0" lang="en-US" sz="2400" spc="-1" strike="noStrike">
              <a:latin typeface="Arial"/>
            </a:endParaRPr>
          </a:p>
          <a:p>
            <a:pPr lvl="1" marL="432000" indent="-216000">
              <a:buClr>
                <a:srgbClr val="ffffff"/>
              </a:buClr>
              <a:buSzPct val="45000"/>
              <a:buFont typeface="Wingdings" charset="2"/>
              <a:buChar char=""/>
            </a:pPr>
            <a:r>
              <a:rPr b="0" lang="en-US" sz="2400" spc="-1" strike="noStrike">
                <a:latin typeface="Arial"/>
              </a:rPr>
              <a:t>Have traveled internationally or to a “hotspot” in the past 2 weeks. (TN)</a:t>
            </a:r>
            <a:endParaRPr b="0" lang="en-US" sz="2400" spc="-1" strike="noStrike">
              <a:latin typeface="Arial"/>
            </a:endParaRPr>
          </a:p>
        </p:txBody>
      </p:sp>
      <p:pic>
        <p:nvPicPr>
          <p:cNvPr id="193" name="" descr=""/>
          <p:cNvPicPr/>
          <p:nvPr/>
        </p:nvPicPr>
        <p:blipFill>
          <a:blip r:embed="rId1"/>
          <a:stretch/>
        </p:blipFill>
        <p:spPr>
          <a:xfrm>
            <a:off x="6492240" y="2076480"/>
            <a:ext cx="3080160" cy="1766520"/>
          </a:xfrm>
          <a:prstGeom prst="rect">
            <a:avLst/>
          </a:prstGeom>
          <a:ln>
            <a:noFill/>
          </a:ln>
        </p:spPr>
      </p:pic>
      <p:pic>
        <p:nvPicPr>
          <p:cNvPr id="194" name="" descr=""/>
          <p:cNvPicPr/>
          <p:nvPr/>
        </p:nvPicPr>
        <p:blipFill>
          <a:blip r:embed="rId2"/>
          <a:stretch/>
        </p:blipFill>
        <p:spPr>
          <a:xfrm>
            <a:off x="6480" y="3008160"/>
            <a:ext cx="816840" cy="923760"/>
          </a:xfrm>
          <a:prstGeom prst="rect">
            <a:avLst/>
          </a:prstGeom>
          <a:ln>
            <a:noFill/>
          </a:ln>
        </p:spPr>
      </p:pic>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5" name="TextShape 1"/>
          <p:cNvSpPr txBox="1"/>
          <p:nvPr/>
        </p:nvSpPr>
        <p:spPr>
          <a:xfrm>
            <a:off x="441000" y="-91440"/>
            <a:ext cx="9068760" cy="822960"/>
          </a:xfrm>
          <a:prstGeom prst="rect">
            <a:avLst/>
          </a:prstGeom>
          <a:noFill/>
          <a:ln>
            <a:noFill/>
          </a:ln>
        </p:spPr>
        <p:txBody>
          <a:bodyPr lIns="0" rIns="0" tIns="0" bIns="0" anchor="ctr">
            <a:noAutofit/>
          </a:bodyPr>
          <a:p>
            <a:r>
              <a:rPr b="0" lang="en-US" sz="3300" spc="-1" strike="noStrike">
                <a:solidFill>
                  <a:srgbClr val="ffffff"/>
                </a:solidFill>
                <a:latin typeface="Arial"/>
              </a:rPr>
              <a:t>Screen Volunteers (Tennessee Guidance)</a:t>
            </a:r>
            <a:endParaRPr b="0" lang="en-US" sz="3300" spc="-1" strike="noStrike">
              <a:solidFill>
                <a:srgbClr val="ffffff"/>
              </a:solidFill>
              <a:latin typeface="Arial"/>
            </a:endParaRPr>
          </a:p>
        </p:txBody>
      </p:sp>
      <p:sp>
        <p:nvSpPr>
          <p:cNvPr id="196" name="TextShape 2"/>
          <p:cNvSpPr txBox="1"/>
          <p:nvPr/>
        </p:nvSpPr>
        <p:spPr>
          <a:xfrm>
            <a:off x="822960" y="914400"/>
            <a:ext cx="6858000" cy="4465080"/>
          </a:xfrm>
          <a:prstGeom prst="rect">
            <a:avLst/>
          </a:prstGeom>
          <a:noFill/>
          <a:ln>
            <a:noFill/>
          </a:ln>
        </p:spPr>
        <p:txBody>
          <a:bodyPr lIns="90000" rIns="90000" tIns="45000" bIns="45000">
            <a:noAutofit/>
          </a:bodyPr>
          <a:p>
            <a:pPr marL="216000" indent="-216000">
              <a:buClr>
                <a:srgbClr val="ffffff"/>
              </a:buClr>
              <a:buSzPct val="45000"/>
              <a:buFont typeface="Wingdings" charset="2"/>
              <a:buChar char=""/>
            </a:pPr>
            <a:r>
              <a:rPr b="0" lang="en-US" sz="2200" spc="-1" strike="noStrike">
                <a:latin typeface="Arial"/>
              </a:rPr>
              <a:t>Screen all staff and volunteers for COVID-19 symptoms before services with the following questions:</a:t>
            </a:r>
            <a:endParaRPr b="0" lang="en-US" sz="2200" spc="-1" strike="noStrike">
              <a:latin typeface="Arial"/>
            </a:endParaRPr>
          </a:p>
          <a:p>
            <a:pPr lvl="1" marL="432000" indent="-216000">
              <a:buClr>
                <a:srgbClr val="ffffff"/>
              </a:buClr>
              <a:buSzPct val="45000"/>
              <a:buFont typeface="Wingdings" charset="2"/>
              <a:buChar char=""/>
            </a:pPr>
            <a:r>
              <a:rPr b="0" lang="en-US" sz="2200" spc="-1" strike="noStrike">
                <a:latin typeface="Arial"/>
              </a:rPr>
              <a:t>Have you been in close contact with a confirmed case of COVID-19?</a:t>
            </a:r>
            <a:endParaRPr b="0" lang="en-US" sz="2200" spc="-1" strike="noStrike">
              <a:latin typeface="Arial"/>
            </a:endParaRPr>
          </a:p>
          <a:p>
            <a:pPr lvl="1" marL="432000" indent="-216000">
              <a:buClr>
                <a:srgbClr val="ffffff"/>
              </a:buClr>
              <a:buSzPct val="45000"/>
              <a:buFont typeface="Wingdings" charset="2"/>
              <a:buChar char=""/>
            </a:pPr>
            <a:r>
              <a:rPr b="0" lang="en-US" sz="2200" spc="-1" strike="noStrike">
                <a:latin typeface="Arial"/>
              </a:rPr>
              <a:t>Are you experiencing a cough, shortness of breath, or sore throat?</a:t>
            </a:r>
            <a:endParaRPr b="0" lang="en-US" sz="2200" spc="-1" strike="noStrike">
              <a:latin typeface="Arial"/>
            </a:endParaRPr>
          </a:p>
          <a:p>
            <a:pPr lvl="1" marL="432000" indent="-216000">
              <a:buClr>
                <a:srgbClr val="ffffff"/>
              </a:buClr>
              <a:buSzPct val="45000"/>
              <a:buFont typeface="Wingdings" charset="2"/>
              <a:buChar char=""/>
            </a:pPr>
            <a:r>
              <a:rPr b="0" lang="en-US" sz="2200" spc="-1" strike="noStrike">
                <a:latin typeface="Arial"/>
              </a:rPr>
              <a:t>Have you had a fever in the last 48 hours?</a:t>
            </a:r>
            <a:endParaRPr b="0" lang="en-US" sz="2200" spc="-1" strike="noStrike">
              <a:latin typeface="Arial"/>
            </a:endParaRPr>
          </a:p>
          <a:p>
            <a:pPr lvl="1" marL="432000" indent="-216000">
              <a:buClr>
                <a:srgbClr val="ffffff"/>
              </a:buClr>
              <a:buSzPct val="45000"/>
              <a:buFont typeface="Wingdings" charset="2"/>
              <a:buChar char=""/>
            </a:pPr>
            <a:r>
              <a:rPr b="0" lang="en-US" sz="2200" spc="-1" strike="noStrike">
                <a:latin typeface="Arial"/>
              </a:rPr>
              <a:t>Have you had new loss of taste or smell?</a:t>
            </a:r>
            <a:endParaRPr b="0" lang="en-US" sz="2200" spc="-1" strike="noStrike">
              <a:latin typeface="Arial"/>
            </a:endParaRPr>
          </a:p>
          <a:p>
            <a:pPr lvl="1" marL="432000" indent="-216000">
              <a:buClr>
                <a:srgbClr val="ffffff"/>
              </a:buClr>
              <a:buSzPct val="45000"/>
              <a:buFont typeface="Wingdings" charset="2"/>
              <a:buChar char=""/>
            </a:pPr>
            <a:r>
              <a:rPr b="0" lang="en-US" sz="2200" spc="-1" strike="noStrike">
                <a:latin typeface="Arial"/>
              </a:rPr>
              <a:t>Have you had vomiting or diarrhea in the last 24 hours?</a:t>
            </a:r>
            <a:endParaRPr b="0" lang="en-US" sz="2200" spc="-1" strike="noStrike">
              <a:latin typeface="Arial"/>
            </a:endParaRPr>
          </a:p>
        </p:txBody>
      </p:sp>
      <p:pic>
        <p:nvPicPr>
          <p:cNvPr id="197" name="" descr=""/>
          <p:cNvPicPr/>
          <p:nvPr/>
        </p:nvPicPr>
        <p:blipFill>
          <a:blip r:embed="rId1"/>
          <a:stretch/>
        </p:blipFill>
        <p:spPr>
          <a:xfrm>
            <a:off x="7406640" y="702360"/>
            <a:ext cx="2318400" cy="2498040"/>
          </a:xfrm>
          <a:prstGeom prst="rect">
            <a:avLst/>
          </a:prstGeom>
          <a:ln>
            <a:noFill/>
          </a:ln>
        </p:spPr>
      </p:pic>
      <p:pic>
        <p:nvPicPr>
          <p:cNvPr id="198" name="" descr=""/>
          <p:cNvPicPr/>
          <p:nvPr/>
        </p:nvPicPr>
        <p:blipFill>
          <a:blip r:embed="rId2"/>
          <a:stretch/>
        </p:blipFill>
        <p:spPr>
          <a:xfrm rot="21252000">
            <a:off x="86760" y="3260520"/>
            <a:ext cx="893520" cy="536040"/>
          </a:xfrm>
          <a:prstGeom prst="rect">
            <a:avLst/>
          </a:prstGeom>
          <a:ln w="57240">
            <a:solidFill>
              <a:srgbClr val="ffffff"/>
            </a:solidFill>
            <a:round/>
          </a:ln>
        </p:spPr>
      </p:pic>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9" name="TextShape 1"/>
          <p:cNvSpPr txBox="1"/>
          <p:nvPr/>
        </p:nvSpPr>
        <p:spPr>
          <a:xfrm>
            <a:off x="441000" y="-91440"/>
            <a:ext cx="9068760" cy="822960"/>
          </a:xfrm>
          <a:prstGeom prst="rect">
            <a:avLst/>
          </a:prstGeom>
          <a:noFill/>
          <a:ln>
            <a:noFill/>
          </a:ln>
        </p:spPr>
        <p:txBody>
          <a:bodyPr lIns="0" rIns="0" tIns="0" bIns="0" anchor="ctr">
            <a:noAutofit/>
          </a:bodyPr>
          <a:p>
            <a:r>
              <a:rPr b="0" lang="en-US" sz="3300" spc="-1" strike="noStrike">
                <a:solidFill>
                  <a:srgbClr val="ffffff"/>
                </a:solidFill>
                <a:latin typeface="Arial"/>
              </a:rPr>
              <a:t>Social Distancing Requirements</a:t>
            </a:r>
            <a:endParaRPr b="0" lang="en-US" sz="3300" spc="-1" strike="noStrike">
              <a:solidFill>
                <a:srgbClr val="ffffff"/>
              </a:solidFill>
              <a:latin typeface="Arial"/>
            </a:endParaRPr>
          </a:p>
        </p:txBody>
      </p:sp>
      <p:sp>
        <p:nvSpPr>
          <p:cNvPr id="200" name="TextShape 2"/>
          <p:cNvSpPr txBox="1"/>
          <p:nvPr/>
        </p:nvSpPr>
        <p:spPr>
          <a:xfrm>
            <a:off x="503640" y="3840120"/>
            <a:ext cx="9068760" cy="1729080"/>
          </a:xfrm>
          <a:prstGeom prst="rect">
            <a:avLst/>
          </a:prstGeom>
          <a:solidFill>
            <a:srgbClr val="ffffff">
              <a:alpha val="70000"/>
            </a:srgbClr>
          </a:solidFill>
          <a:ln>
            <a:noFill/>
          </a:ln>
        </p:spPr>
        <p:txBody>
          <a:bodyPr lIns="0" rIns="0" tIns="0" bIns="0" anchor="ctr">
            <a:noAutofit/>
          </a:bodyPr>
          <a:p>
            <a:r>
              <a:rPr b="0" lang="en-US" sz="1600" spc="-1" strike="noStrike">
                <a:latin typeface="Arial"/>
              </a:rPr>
              <a:t>Places of worship should use greeters to direct congregants to available masks and</a:t>
            </a:r>
            <a:endParaRPr b="0" lang="en-US" sz="1600" spc="-1" strike="noStrike">
              <a:latin typeface="Arial"/>
            </a:endParaRPr>
          </a:p>
          <a:p>
            <a:r>
              <a:rPr b="0" lang="en-US" sz="1600" spc="-1" strike="noStrike">
                <a:latin typeface="Arial"/>
              </a:rPr>
              <a:t>bulletins. Greeters should be masked, maintain social distancing, and consider wearing</a:t>
            </a:r>
            <a:endParaRPr b="0" lang="en-US" sz="1600" spc="-1" strike="noStrike">
              <a:latin typeface="Arial"/>
            </a:endParaRPr>
          </a:p>
          <a:p>
            <a:r>
              <a:rPr b="0" lang="en-US" sz="1600" spc="-1" strike="noStrike">
                <a:latin typeface="Arial"/>
              </a:rPr>
              <a:t>gloves.</a:t>
            </a:r>
            <a:endParaRPr b="0" lang="en-US" sz="1600" spc="-1" strike="noStrike">
              <a:latin typeface="Arial"/>
            </a:endParaRPr>
          </a:p>
        </p:txBody>
      </p:sp>
      <p:sp>
        <p:nvSpPr>
          <p:cNvPr id="201" name="TextShape 3"/>
          <p:cNvSpPr txBox="1"/>
          <p:nvPr/>
        </p:nvSpPr>
        <p:spPr>
          <a:xfrm>
            <a:off x="822960" y="914400"/>
            <a:ext cx="4937760" cy="1457640"/>
          </a:xfrm>
          <a:prstGeom prst="rect">
            <a:avLst/>
          </a:prstGeom>
          <a:noFill/>
          <a:ln>
            <a:noFill/>
          </a:ln>
        </p:spPr>
        <p:txBody>
          <a:bodyPr lIns="90000" rIns="90000" tIns="45000" bIns="45000">
            <a:noAutofit/>
          </a:bodyPr>
          <a:p>
            <a:pPr marL="216000" indent="-216000">
              <a:buClr>
                <a:srgbClr val="ffffff"/>
              </a:buClr>
              <a:buSzPct val="45000"/>
              <a:buFont typeface="Wingdings" charset="2"/>
              <a:buChar char=""/>
            </a:pPr>
            <a:r>
              <a:rPr b="0" lang="en-US" sz="3200" spc="-1" strike="noStrike">
                <a:latin typeface="Arial"/>
              </a:rPr>
              <a:t>Have greeters point people to masks and bulletins</a:t>
            </a:r>
            <a:endParaRPr b="0" lang="en-US" sz="3200" spc="-1" strike="noStrike">
              <a:latin typeface="Arial"/>
            </a:endParaRPr>
          </a:p>
        </p:txBody>
      </p:sp>
      <p:sp>
        <p:nvSpPr>
          <p:cNvPr id="202" name="CustomShape 4"/>
          <p:cNvSpPr/>
          <p:nvPr/>
        </p:nvSpPr>
        <p:spPr>
          <a:xfrm>
            <a:off x="6766560" y="1737360"/>
            <a:ext cx="2194560" cy="1097280"/>
          </a:xfrm>
          <a:prstGeom prst="rect">
            <a:avLst/>
          </a:prstGeom>
          <a:blipFill rotWithShape="0">
            <a:blip r:embed="rId1"/>
            <a:tile/>
          </a:blipFill>
          <a:ln>
            <a:noFill/>
          </a:ln>
        </p:spPr>
        <p:style>
          <a:lnRef idx="0"/>
          <a:fillRef idx="0"/>
          <a:effectRef idx="0"/>
          <a:fontRef idx="minor"/>
        </p:style>
      </p:sp>
      <p:pic>
        <p:nvPicPr>
          <p:cNvPr id="203" name="" descr=""/>
          <p:cNvPicPr/>
          <p:nvPr/>
        </p:nvPicPr>
        <p:blipFill>
          <a:blip r:embed="rId2"/>
          <a:stretch/>
        </p:blipFill>
        <p:spPr>
          <a:xfrm>
            <a:off x="6280560" y="365760"/>
            <a:ext cx="3320640" cy="3305160"/>
          </a:xfrm>
          <a:prstGeom prst="rect">
            <a:avLst/>
          </a:prstGeom>
          <a:ln>
            <a:noFill/>
          </a:ln>
        </p:spPr>
      </p:pic>
      <p:pic>
        <p:nvPicPr>
          <p:cNvPr id="204" name="" descr=""/>
          <p:cNvPicPr/>
          <p:nvPr/>
        </p:nvPicPr>
        <p:blipFill>
          <a:blip r:embed="rId3"/>
          <a:stretch/>
        </p:blipFill>
        <p:spPr>
          <a:xfrm rot="21282000">
            <a:off x="104760" y="3411000"/>
            <a:ext cx="619560" cy="309960"/>
          </a:xfrm>
          <a:prstGeom prst="rect">
            <a:avLst/>
          </a:prstGeom>
          <a:ln w="57240">
            <a:solidFill>
              <a:srgbClr val="ffffff"/>
            </a:solidFill>
            <a:round/>
          </a:ln>
        </p:spPr>
      </p:pic>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5" name="TextShape 1"/>
          <p:cNvSpPr txBox="1"/>
          <p:nvPr/>
        </p:nvSpPr>
        <p:spPr>
          <a:xfrm>
            <a:off x="441000" y="-91440"/>
            <a:ext cx="9068760" cy="822960"/>
          </a:xfrm>
          <a:prstGeom prst="rect">
            <a:avLst/>
          </a:prstGeom>
          <a:noFill/>
          <a:ln>
            <a:noFill/>
          </a:ln>
        </p:spPr>
        <p:txBody>
          <a:bodyPr lIns="0" rIns="0" tIns="0" bIns="0" anchor="ctr">
            <a:noAutofit/>
          </a:bodyPr>
          <a:p>
            <a:r>
              <a:rPr b="0" lang="en-US" sz="3300" spc="-1" strike="noStrike">
                <a:solidFill>
                  <a:srgbClr val="ffffff"/>
                </a:solidFill>
                <a:latin typeface="Arial"/>
              </a:rPr>
              <a:t>Social Distancing Requirements</a:t>
            </a:r>
            <a:endParaRPr b="0" lang="en-US" sz="3300" spc="-1" strike="noStrike">
              <a:solidFill>
                <a:srgbClr val="ffffff"/>
              </a:solidFill>
              <a:latin typeface="Arial"/>
            </a:endParaRPr>
          </a:p>
        </p:txBody>
      </p:sp>
      <p:sp>
        <p:nvSpPr>
          <p:cNvPr id="206" name="TextShape 2"/>
          <p:cNvSpPr txBox="1"/>
          <p:nvPr/>
        </p:nvSpPr>
        <p:spPr>
          <a:xfrm>
            <a:off x="503640" y="3840120"/>
            <a:ext cx="9068760" cy="1729080"/>
          </a:xfrm>
          <a:prstGeom prst="rect">
            <a:avLst/>
          </a:prstGeom>
          <a:solidFill>
            <a:srgbClr val="ffffff">
              <a:alpha val="70000"/>
            </a:srgbClr>
          </a:solidFill>
          <a:ln>
            <a:noFill/>
          </a:ln>
        </p:spPr>
        <p:txBody>
          <a:bodyPr lIns="0" rIns="0" tIns="0" bIns="0" anchor="ctr">
            <a:noAutofit/>
          </a:bodyPr>
          <a:p>
            <a:r>
              <a:rPr b="0" lang="en-US" sz="1600" spc="-1" strike="noStrike">
                <a:latin typeface="Arial"/>
              </a:rPr>
              <a:t>Places of worship should display markers and signage in the sanctuary/meeting space to</a:t>
            </a:r>
            <a:endParaRPr b="0" lang="en-US" sz="1600" spc="-1" strike="noStrike">
              <a:latin typeface="Arial"/>
            </a:endParaRPr>
          </a:p>
          <a:p>
            <a:r>
              <a:rPr b="0" lang="en-US" sz="1600" spc="-1" strike="noStrike">
                <a:latin typeface="Arial"/>
              </a:rPr>
              <a:t>guide social distancing.</a:t>
            </a:r>
            <a:endParaRPr b="0" lang="en-US" sz="1600" spc="-1" strike="noStrike">
              <a:latin typeface="Arial"/>
            </a:endParaRPr>
          </a:p>
          <a:p>
            <a:endParaRPr b="0" lang="en-US" sz="1600" spc="-1" strike="noStrike">
              <a:latin typeface="Arial"/>
            </a:endParaRPr>
          </a:p>
          <a:p>
            <a:r>
              <a:rPr b="0" lang="en-US" sz="1600" spc="-1" strike="noStrike">
                <a:latin typeface="Arial"/>
              </a:rPr>
              <a:t>Places of worship should communicate with the congregation often and with clarity and</a:t>
            </a:r>
            <a:endParaRPr b="0" lang="en-US" sz="1600" spc="-1" strike="noStrike">
              <a:latin typeface="Arial"/>
            </a:endParaRPr>
          </a:p>
          <a:p>
            <a:r>
              <a:rPr b="0" lang="en-US" sz="1600" spc="-1" strike="noStrike">
                <a:latin typeface="Arial"/>
              </a:rPr>
              <a:t>transparency. Prepare the congregation for worship and for the changes that are</a:t>
            </a:r>
            <a:endParaRPr b="0" lang="en-US" sz="1600" spc="-1" strike="noStrike">
              <a:latin typeface="Arial"/>
            </a:endParaRPr>
          </a:p>
          <a:p>
            <a:r>
              <a:rPr b="0" lang="en-US" sz="1600" spc="-1" strike="noStrike">
                <a:latin typeface="Arial"/>
              </a:rPr>
              <a:t>occurring in procedures due to the national health crisis</a:t>
            </a:r>
            <a:endParaRPr b="0" lang="en-US" sz="1600" spc="-1" strike="noStrike">
              <a:latin typeface="Arial"/>
            </a:endParaRPr>
          </a:p>
        </p:txBody>
      </p:sp>
      <p:sp>
        <p:nvSpPr>
          <p:cNvPr id="207" name="TextShape 3"/>
          <p:cNvSpPr txBox="1"/>
          <p:nvPr/>
        </p:nvSpPr>
        <p:spPr>
          <a:xfrm>
            <a:off x="822960" y="914400"/>
            <a:ext cx="4937760" cy="1457640"/>
          </a:xfrm>
          <a:prstGeom prst="rect">
            <a:avLst/>
          </a:prstGeom>
          <a:noFill/>
          <a:ln>
            <a:noFill/>
          </a:ln>
        </p:spPr>
        <p:txBody>
          <a:bodyPr lIns="90000" rIns="90000" tIns="45000" bIns="45000">
            <a:noAutofit/>
          </a:bodyPr>
          <a:p>
            <a:pPr marL="216000" indent="-216000">
              <a:buClr>
                <a:srgbClr val="ffffff"/>
              </a:buClr>
              <a:buSzPct val="45000"/>
              <a:buFont typeface="Wingdings" charset="2"/>
              <a:buChar char=""/>
            </a:pPr>
            <a:r>
              <a:rPr b="0" lang="en-US" sz="3200" spc="-1" strike="noStrike">
                <a:latin typeface="Arial"/>
              </a:rPr>
              <a:t>Post Signs</a:t>
            </a:r>
            <a:br/>
            <a:r>
              <a:rPr b="0" lang="en-US" sz="3200" spc="-1" strike="noStrike">
                <a:latin typeface="Arial"/>
              </a:rPr>
              <a:t> </a:t>
            </a:r>
            <a:endParaRPr b="0" lang="en-US" sz="3200" spc="-1" strike="noStrike">
              <a:latin typeface="Arial"/>
            </a:endParaRPr>
          </a:p>
          <a:p>
            <a:pPr marL="216000" indent="-216000">
              <a:lnSpc>
                <a:spcPct val="100000"/>
              </a:lnSpc>
              <a:buClr>
                <a:srgbClr val="ffffff"/>
              </a:buClr>
              <a:buSzPct val="45000"/>
              <a:buFont typeface="Wingdings" charset="2"/>
              <a:buChar char=""/>
            </a:pPr>
            <a:r>
              <a:rPr b="0" lang="en-US" sz="3200" spc="-1" strike="noStrike">
                <a:latin typeface="Arial"/>
              </a:rPr>
              <a:t>Communicate Changes</a:t>
            </a:r>
            <a:endParaRPr b="0" lang="en-US" sz="3200" spc="-1" strike="noStrike">
              <a:latin typeface="Arial"/>
            </a:endParaRPr>
          </a:p>
        </p:txBody>
      </p:sp>
      <p:pic>
        <p:nvPicPr>
          <p:cNvPr id="208" name="" descr=""/>
          <p:cNvPicPr/>
          <p:nvPr/>
        </p:nvPicPr>
        <p:blipFill>
          <a:blip r:embed="rId1"/>
          <a:stretch/>
        </p:blipFill>
        <p:spPr>
          <a:xfrm>
            <a:off x="5819400" y="457200"/>
            <a:ext cx="3558240" cy="3533400"/>
          </a:xfrm>
          <a:prstGeom prst="rect">
            <a:avLst/>
          </a:prstGeom>
          <a:ln>
            <a:noFill/>
          </a:ln>
        </p:spPr>
      </p:pic>
      <p:pic>
        <p:nvPicPr>
          <p:cNvPr id="209" name="" descr=""/>
          <p:cNvPicPr/>
          <p:nvPr/>
        </p:nvPicPr>
        <p:blipFill>
          <a:blip r:embed="rId2"/>
          <a:stretch/>
        </p:blipFill>
        <p:spPr>
          <a:xfrm>
            <a:off x="6840" y="3008160"/>
            <a:ext cx="816840" cy="923760"/>
          </a:xfrm>
          <a:prstGeom prst="rect">
            <a:avLst/>
          </a:prstGeom>
          <a:ln>
            <a:noFill/>
          </a:ln>
        </p:spPr>
      </p:pic>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0" name="TextShape 1"/>
          <p:cNvSpPr txBox="1"/>
          <p:nvPr/>
        </p:nvSpPr>
        <p:spPr>
          <a:xfrm>
            <a:off x="441000" y="-91440"/>
            <a:ext cx="9068760" cy="822960"/>
          </a:xfrm>
          <a:prstGeom prst="rect">
            <a:avLst/>
          </a:prstGeom>
          <a:noFill/>
          <a:ln>
            <a:noFill/>
          </a:ln>
        </p:spPr>
        <p:txBody>
          <a:bodyPr lIns="0" rIns="0" tIns="0" bIns="0" anchor="ctr">
            <a:noAutofit/>
          </a:bodyPr>
          <a:p>
            <a:r>
              <a:rPr b="0" lang="en-US" sz="3300" spc="-1" strike="noStrike">
                <a:solidFill>
                  <a:srgbClr val="ffffff"/>
                </a:solidFill>
                <a:latin typeface="Arial"/>
              </a:rPr>
              <a:t>Social Distancing Requirements</a:t>
            </a:r>
            <a:endParaRPr b="0" lang="en-US" sz="3300" spc="-1" strike="noStrike">
              <a:solidFill>
                <a:srgbClr val="ffffff"/>
              </a:solidFill>
              <a:latin typeface="Arial"/>
            </a:endParaRPr>
          </a:p>
        </p:txBody>
      </p:sp>
      <p:sp>
        <p:nvSpPr>
          <p:cNvPr id="211" name="TextShape 2"/>
          <p:cNvSpPr txBox="1"/>
          <p:nvPr/>
        </p:nvSpPr>
        <p:spPr>
          <a:xfrm>
            <a:off x="503640" y="3840120"/>
            <a:ext cx="9068760" cy="1729080"/>
          </a:xfrm>
          <a:prstGeom prst="rect">
            <a:avLst/>
          </a:prstGeom>
          <a:solidFill>
            <a:srgbClr val="ffffff">
              <a:alpha val="70000"/>
            </a:srgbClr>
          </a:solidFill>
          <a:ln>
            <a:noFill/>
          </a:ln>
        </p:spPr>
        <p:txBody>
          <a:bodyPr lIns="0" rIns="0" tIns="0" bIns="0" anchor="ctr">
            <a:noAutofit/>
          </a:bodyPr>
          <a:p>
            <a:r>
              <a:rPr b="0" lang="en-US" sz="1600" spc="-1" strike="noStrike">
                <a:latin typeface="Arial"/>
              </a:rPr>
              <a:t>Places of worship making restrooms available must ensure restrooms are only used by</a:t>
            </a:r>
            <a:endParaRPr b="0" lang="en-US" sz="1600" spc="-1" strike="noStrike">
              <a:latin typeface="Arial"/>
            </a:endParaRPr>
          </a:p>
          <a:p>
            <a:r>
              <a:rPr b="0" lang="en-US" sz="1600" spc="-1" strike="noStrike">
                <a:latin typeface="Arial"/>
              </a:rPr>
              <a:t>one person at a time and all portions that are regularly touched (e.g., door, sink, and toilet</a:t>
            </a:r>
            <a:endParaRPr b="0" lang="en-US" sz="1600" spc="-1" strike="noStrike">
              <a:latin typeface="Arial"/>
            </a:endParaRPr>
          </a:p>
          <a:p>
            <a:r>
              <a:rPr b="0" lang="en-US" sz="1600" spc="-1" strike="noStrike">
                <a:latin typeface="Arial"/>
              </a:rPr>
              <a:t>handles) are appropriately disinfected after each use.</a:t>
            </a:r>
            <a:endParaRPr b="0" lang="en-US" sz="1600" spc="-1" strike="noStrike">
              <a:latin typeface="Arial"/>
            </a:endParaRPr>
          </a:p>
        </p:txBody>
      </p:sp>
      <p:sp>
        <p:nvSpPr>
          <p:cNvPr id="212" name="TextShape 3"/>
          <p:cNvSpPr txBox="1"/>
          <p:nvPr/>
        </p:nvSpPr>
        <p:spPr>
          <a:xfrm>
            <a:off x="822960" y="914400"/>
            <a:ext cx="4937760" cy="1913400"/>
          </a:xfrm>
          <a:prstGeom prst="rect">
            <a:avLst/>
          </a:prstGeom>
          <a:noFill/>
          <a:ln>
            <a:noFill/>
          </a:ln>
        </p:spPr>
        <p:txBody>
          <a:bodyPr lIns="90000" rIns="90000" tIns="45000" bIns="45000">
            <a:noAutofit/>
          </a:bodyPr>
          <a:p>
            <a:pPr marL="216000" indent="-216000">
              <a:buClr>
                <a:srgbClr val="ffffff"/>
              </a:buClr>
              <a:buSzPct val="45000"/>
              <a:buFont typeface="Wingdings" charset="2"/>
              <a:buChar char=""/>
            </a:pPr>
            <a:r>
              <a:rPr b="0" lang="en-US" sz="3200" spc="-1" strike="noStrike">
                <a:latin typeface="Arial"/>
              </a:rPr>
              <a:t>Use Restrooms </a:t>
            </a:r>
            <a:br/>
            <a:r>
              <a:rPr b="0" lang="en-US" sz="3200" spc="-1" strike="noStrike">
                <a:latin typeface="Arial"/>
              </a:rPr>
              <a:t>one-at-a-time (KY only)</a:t>
            </a:r>
            <a:endParaRPr b="0" lang="en-US" sz="3200" spc="-1" strike="noStrike">
              <a:latin typeface="Arial"/>
            </a:endParaRPr>
          </a:p>
          <a:p>
            <a:pPr marL="216000" indent="-216000">
              <a:buClr>
                <a:srgbClr val="ffffff"/>
              </a:buClr>
              <a:buSzPct val="45000"/>
              <a:buFont typeface="Wingdings" charset="2"/>
              <a:buChar char=""/>
            </a:pPr>
            <a:r>
              <a:rPr b="0" lang="en-US" sz="3200" spc="-1" strike="noStrike">
                <a:latin typeface="Arial"/>
              </a:rPr>
              <a:t>Disinfect restrooms </a:t>
            </a:r>
            <a:br/>
            <a:r>
              <a:rPr b="0" lang="en-US" sz="3200" spc="-1" strike="noStrike">
                <a:latin typeface="Arial"/>
              </a:rPr>
              <a:t>after each use</a:t>
            </a:r>
            <a:endParaRPr b="0" lang="en-US" sz="3200" spc="-1" strike="noStrike">
              <a:latin typeface="Arial"/>
            </a:endParaRPr>
          </a:p>
        </p:txBody>
      </p:sp>
      <p:pic>
        <p:nvPicPr>
          <p:cNvPr id="213" name="" descr=""/>
          <p:cNvPicPr/>
          <p:nvPr/>
        </p:nvPicPr>
        <p:blipFill>
          <a:blip r:embed="rId1"/>
          <a:stretch/>
        </p:blipFill>
        <p:spPr>
          <a:xfrm>
            <a:off x="6459480" y="684720"/>
            <a:ext cx="2958840" cy="2972880"/>
          </a:xfrm>
          <a:prstGeom prst="rect">
            <a:avLst/>
          </a:prstGeom>
          <a:ln>
            <a:noFill/>
          </a:ln>
        </p:spPr>
      </p:pic>
      <p:pic>
        <p:nvPicPr>
          <p:cNvPr id="214" name="" descr=""/>
          <p:cNvPicPr/>
          <p:nvPr/>
        </p:nvPicPr>
        <p:blipFill>
          <a:blip r:embed="rId2"/>
          <a:stretch/>
        </p:blipFill>
        <p:spPr>
          <a:xfrm>
            <a:off x="7200" y="3008160"/>
            <a:ext cx="816840" cy="923760"/>
          </a:xfrm>
          <a:prstGeom prst="rect">
            <a:avLst/>
          </a:prstGeom>
          <a:ln>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27" name="" descr=""/>
          <p:cNvPicPr/>
          <p:nvPr/>
        </p:nvPicPr>
        <p:blipFill>
          <a:blip r:embed="rId1"/>
          <a:stretch/>
        </p:blipFill>
        <p:spPr>
          <a:xfrm>
            <a:off x="1665360" y="198360"/>
            <a:ext cx="6864120" cy="5477760"/>
          </a:xfrm>
          <a:prstGeom prst="rect">
            <a:avLst/>
          </a:prstGeom>
          <a:ln>
            <a:noFill/>
          </a:ln>
        </p:spPr>
      </p:pic>
      <p:pic>
        <p:nvPicPr>
          <p:cNvPr id="128" name="" descr=""/>
          <p:cNvPicPr/>
          <p:nvPr/>
        </p:nvPicPr>
        <p:blipFill>
          <a:blip r:embed="rId2"/>
          <a:stretch/>
        </p:blipFill>
        <p:spPr>
          <a:xfrm rot="21282000">
            <a:off x="8342640" y="4619160"/>
            <a:ext cx="1047600" cy="523800"/>
          </a:xfrm>
          <a:prstGeom prst="rect">
            <a:avLst/>
          </a:prstGeom>
          <a:ln w="57240">
            <a:solidFill>
              <a:srgbClr val="ffffff"/>
            </a:solidFill>
            <a:round/>
          </a:ln>
          <a:effectLst>
            <a:outerShdw dist="36147" dir="2700000">
              <a:srgbClr val="808080"/>
            </a:outerShdw>
          </a:effectLst>
        </p:spPr>
      </p:pic>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5" name="TextShape 1"/>
          <p:cNvSpPr txBox="1"/>
          <p:nvPr/>
        </p:nvSpPr>
        <p:spPr>
          <a:xfrm>
            <a:off x="441000" y="-91440"/>
            <a:ext cx="9068760" cy="822960"/>
          </a:xfrm>
          <a:prstGeom prst="rect">
            <a:avLst/>
          </a:prstGeom>
          <a:noFill/>
          <a:ln>
            <a:noFill/>
          </a:ln>
        </p:spPr>
        <p:txBody>
          <a:bodyPr lIns="0" rIns="0" tIns="0" bIns="0" anchor="ctr">
            <a:noAutofit/>
          </a:bodyPr>
          <a:p>
            <a:r>
              <a:rPr b="0" lang="en-US" sz="3300" spc="-1" strike="noStrike">
                <a:solidFill>
                  <a:srgbClr val="ffffff"/>
                </a:solidFill>
                <a:latin typeface="Arial"/>
              </a:rPr>
              <a:t>Social Distancing Requirements</a:t>
            </a:r>
            <a:endParaRPr b="0" lang="en-US" sz="3300" spc="-1" strike="noStrike">
              <a:solidFill>
                <a:srgbClr val="ffffff"/>
              </a:solidFill>
              <a:latin typeface="Arial"/>
            </a:endParaRPr>
          </a:p>
        </p:txBody>
      </p:sp>
      <p:sp>
        <p:nvSpPr>
          <p:cNvPr id="216" name="TextShape 2"/>
          <p:cNvSpPr txBox="1"/>
          <p:nvPr/>
        </p:nvSpPr>
        <p:spPr>
          <a:xfrm>
            <a:off x="503640" y="3840120"/>
            <a:ext cx="9068760" cy="1729080"/>
          </a:xfrm>
          <a:prstGeom prst="rect">
            <a:avLst/>
          </a:prstGeom>
          <a:solidFill>
            <a:srgbClr val="ffffff">
              <a:alpha val="70000"/>
            </a:srgbClr>
          </a:solidFill>
          <a:ln>
            <a:noFill/>
          </a:ln>
        </p:spPr>
        <p:txBody>
          <a:bodyPr lIns="0" rIns="0" tIns="0" bIns="0" anchor="ctr">
            <a:noAutofit/>
          </a:bodyPr>
          <a:p>
            <a:r>
              <a:rPr b="0" lang="en-US" sz="1600" spc="-1" strike="noStrike">
                <a:latin typeface="Arial"/>
              </a:rPr>
              <a:t>Places of worship conducting in-person services must, to the greatest extent practicable,</a:t>
            </a:r>
            <a:endParaRPr b="0" lang="en-US" sz="1600" spc="-1" strike="noStrike">
              <a:latin typeface="Arial"/>
            </a:endParaRPr>
          </a:p>
          <a:p>
            <a:r>
              <a:rPr b="0" lang="en-US" sz="1600" spc="-1" strike="noStrike">
                <a:latin typeface="Arial"/>
              </a:rPr>
              <a:t>provide hand sanitizer, handwashing facilities, tissues, and waste baskets in convenient</a:t>
            </a:r>
            <a:endParaRPr b="0" lang="en-US" sz="1600" spc="-1" strike="noStrike">
              <a:latin typeface="Arial"/>
            </a:endParaRPr>
          </a:p>
          <a:p>
            <a:r>
              <a:rPr b="0" lang="en-US" sz="1600" spc="-1" strike="noStrike">
                <a:latin typeface="Arial"/>
              </a:rPr>
              <a:t>locations.</a:t>
            </a:r>
            <a:endParaRPr b="0" lang="en-US" sz="1600" spc="-1" strike="noStrike">
              <a:latin typeface="Arial"/>
            </a:endParaRPr>
          </a:p>
        </p:txBody>
      </p:sp>
      <p:sp>
        <p:nvSpPr>
          <p:cNvPr id="217" name="TextShape 3"/>
          <p:cNvSpPr txBox="1"/>
          <p:nvPr/>
        </p:nvSpPr>
        <p:spPr>
          <a:xfrm>
            <a:off x="822960" y="914400"/>
            <a:ext cx="4937760" cy="1001880"/>
          </a:xfrm>
          <a:prstGeom prst="rect">
            <a:avLst/>
          </a:prstGeom>
          <a:noFill/>
          <a:ln>
            <a:noFill/>
          </a:ln>
        </p:spPr>
        <p:txBody>
          <a:bodyPr lIns="90000" rIns="90000" tIns="45000" bIns="45000">
            <a:noAutofit/>
          </a:bodyPr>
          <a:p>
            <a:pPr marL="216000" indent="-216000">
              <a:buClr>
                <a:srgbClr val="ffffff"/>
              </a:buClr>
              <a:buSzPct val="45000"/>
              <a:buFont typeface="Wingdings" charset="2"/>
              <a:buChar char=""/>
            </a:pPr>
            <a:r>
              <a:rPr b="0" lang="en-US" sz="3200" spc="-1" strike="noStrike">
                <a:latin typeface="Arial"/>
              </a:rPr>
              <a:t>Provide Hand Sanitizer,</a:t>
            </a:r>
            <a:br/>
            <a:r>
              <a:rPr b="0" lang="en-US" sz="3200" spc="-1" strike="noStrike">
                <a:latin typeface="Arial"/>
              </a:rPr>
              <a:t>etc</a:t>
            </a:r>
            <a:endParaRPr b="0" lang="en-US" sz="3200" spc="-1" strike="noStrike">
              <a:latin typeface="Arial"/>
            </a:endParaRPr>
          </a:p>
        </p:txBody>
      </p:sp>
      <p:pic>
        <p:nvPicPr>
          <p:cNvPr id="218" name="" descr=""/>
          <p:cNvPicPr/>
          <p:nvPr/>
        </p:nvPicPr>
        <p:blipFill>
          <a:blip r:embed="rId1"/>
          <a:stretch/>
        </p:blipFill>
        <p:spPr>
          <a:xfrm>
            <a:off x="7132320" y="364320"/>
            <a:ext cx="1875240" cy="3750480"/>
          </a:xfrm>
          <a:prstGeom prst="rect">
            <a:avLst/>
          </a:prstGeom>
          <a:ln>
            <a:noFill/>
          </a:ln>
        </p:spPr>
      </p:pic>
      <p:pic>
        <p:nvPicPr>
          <p:cNvPr id="219" name="" descr=""/>
          <p:cNvPicPr/>
          <p:nvPr/>
        </p:nvPicPr>
        <p:blipFill>
          <a:blip r:embed="rId2"/>
          <a:stretch/>
        </p:blipFill>
        <p:spPr>
          <a:xfrm>
            <a:off x="7560" y="3008160"/>
            <a:ext cx="816840" cy="923760"/>
          </a:xfrm>
          <a:prstGeom prst="rect">
            <a:avLst/>
          </a:prstGeom>
          <a:ln>
            <a:noFill/>
          </a:ln>
        </p:spPr>
      </p:pic>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0" name="TextShape 1"/>
          <p:cNvSpPr txBox="1"/>
          <p:nvPr/>
        </p:nvSpPr>
        <p:spPr>
          <a:xfrm>
            <a:off x="441000" y="-91440"/>
            <a:ext cx="9068760" cy="822960"/>
          </a:xfrm>
          <a:prstGeom prst="rect">
            <a:avLst/>
          </a:prstGeom>
          <a:noFill/>
          <a:ln>
            <a:noFill/>
          </a:ln>
        </p:spPr>
        <p:txBody>
          <a:bodyPr lIns="0" rIns="0" tIns="0" bIns="0" anchor="ctr">
            <a:noAutofit/>
          </a:bodyPr>
          <a:p>
            <a:r>
              <a:rPr b="0" lang="en-US" sz="3300" spc="-1" strike="noStrike">
                <a:solidFill>
                  <a:srgbClr val="ffffff"/>
                </a:solidFill>
                <a:latin typeface="Arial"/>
              </a:rPr>
              <a:t>Social Distancing Requirements</a:t>
            </a:r>
            <a:endParaRPr b="0" lang="en-US" sz="3300" spc="-1" strike="noStrike">
              <a:solidFill>
                <a:srgbClr val="ffffff"/>
              </a:solidFill>
              <a:latin typeface="Arial"/>
            </a:endParaRPr>
          </a:p>
        </p:txBody>
      </p:sp>
      <p:sp>
        <p:nvSpPr>
          <p:cNvPr id="221" name="TextShape 2"/>
          <p:cNvSpPr txBox="1"/>
          <p:nvPr/>
        </p:nvSpPr>
        <p:spPr>
          <a:xfrm>
            <a:off x="503640" y="3840120"/>
            <a:ext cx="9068760" cy="1729080"/>
          </a:xfrm>
          <a:prstGeom prst="rect">
            <a:avLst/>
          </a:prstGeom>
          <a:solidFill>
            <a:srgbClr val="ffffff">
              <a:alpha val="70000"/>
            </a:srgbClr>
          </a:solidFill>
          <a:ln>
            <a:noFill/>
          </a:ln>
        </p:spPr>
        <p:txBody>
          <a:bodyPr lIns="0" rIns="0" tIns="0" bIns="0" anchor="ctr">
            <a:noAutofit/>
          </a:bodyPr>
          <a:p>
            <a:r>
              <a:rPr b="0" lang="en-US" sz="1600" spc="-1" strike="noStrike">
                <a:latin typeface="Arial"/>
              </a:rPr>
              <a:t>Places of worship should not provide communal food or beverages to clergy, staff-</a:t>
            </a:r>
            <a:endParaRPr b="0" lang="en-US" sz="1600" spc="-1" strike="noStrike">
              <a:latin typeface="Arial"/>
            </a:endParaRPr>
          </a:p>
          <a:p>
            <a:r>
              <a:rPr b="0" lang="en-US" sz="1600" spc="-1" strike="noStrike">
                <a:latin typeface="Arial"/>
              </a:rPr>
              <a:t>employees, volunteers, or congregants.</a:t>
            </a:r>
            <a:endParaRPr b="0" lang="en-US" sz="1600" spc="-1" strike="noStrike">
              <a:latin typeface="Arial"/>
            </a:endParaRPr>
          </a:p>
        </p:txBody>
      </p:sp>
      <p:sp>
        <p:nvSpPr>
          <p:cNvPr id="222" name="TextShape 3"/>
          <p:cNvSpPr txBox="1"/>
          <p:nvPr/>
        </p:nvSpPr>
        <p:spPr>
          <a:xfrm>
            <a:off x="822960" y="914400"/>
            <a:ext cx="4937760" cy="2369160"/>
          </a:xfrm>
          <a:prstGeom prst="rect">
            <a:avLst/>
          </a:prstGeom>
          <a:noFill/>
          <a:ln>
            <a:noFill/>
          </a:ln>
        </p:spPr>
        <p:txBody>
          <a:bodyPr lIns="90000" rIns="90000" tIns="45000" bIns="45000">
            <a:noAutofit/>
          </a:bodyPr>
          <a:p>
            <a:pPr marL="216000" indent="-216000">
              <a:buClr>
                <a:srgbClr val="ffffff"/>
              </a:buClr>
              <a:buSzPct val="45000"/>
              <a:buFont typeface="Wingdings" charset="2"/>
              <a:buChar char=""/>
            </a:pPr>
            <a:r>
              <a:rPr b="0" lang="en-US" sz="3200" spc="-1" strike="noStrike">
                <a:latin typeface="Arial"/>
              </a:rPr>
              <a:t>KY: No eating, no potluck, no communion</a:t>
            </a:r>
            <a:br/>
            <a:r>
              <a:rPr b="0" lang="en-US" sz="3200" spc="-1" strike="noStrike">
                <a:latin typeface="Arial"/>
              </a:rPr>
              <a:t> </a:t>
            </a:r>
            <a:endParaRPr b="0" lang="en-US" sz="3200" spc="-1" strike="noStrike">
              <a:latin typeface="Arial"/>
            </a:endParaRPr>
          </a:p>
          <a:p>
            <a:pPr marL="216000" indent="-216000">
              <a:buClr>
                <a:srgbClr val="ffffff"/>
              </a:buClr>
              <a:buSzPct val="45000"/>
              <a:buFont typeface="Wingdings" charset="2"/>
              <a:buChar char=""/>
            </a:pPr>
            <a:r>
              <a:rPr b="0" lang="en-US" sz="3200" spc="-1" strike="noStrike">
                <a:latin typeface="Arial"/>
              </a:rPr>
              <a:t>TN: “discourage” group meals</a:t>
            </a:r>
            <a:endParaRPr b="0" lang="en-US" sz="3200" spc="-1" strike="noStrike">
              <a:latin typeface="Arial"/>
            </a:endParaRPr>
          </a:p>
        </p:txBody>
      </p:sp>
      <p:pic>
        <p:nvPicPr>
          <p:cNvPr id="223" name="" descr=""/>
          <p:cNvPicPr/>
          <p:nvPr/>
        </p:nvPicPr>
        <p:blipFill>
          <a:blip r:embed="rId1"/>
          <a:stretch/>
        </p:blipFill>
        <p:spPr>
          <a:xfrm>
            <a:off x="6492240" y="914400"/>
            <a:ext cx="2550600" cy="2550600"/>
          </a:xfrm>
          <a:prstGeom prst="rect">
            <a:avLst/>
          </a:prstGeom>
          <a:ln>
            <a:noFill/>
          </a:ln>
        </p:spPr>
      </p:pic>
      <p:pic>
        <p:nvPicPr>
          <p:cNvPr id="224" name="" descr=""/>
          <p:cNvPicPr/>
          <p:nvPr/>
        </p:nvPicPr>
        <p:blipFill>
          <a:blip r:embed="rId2"/>
          <a:stretch/>
        </p:blipFill>
        <p:spPr>
          <a:xfrm>
            <a:off x="7920" y="3008160"/>
            <a:ext cx="816840" cy="923760"/>
          </a:xfrm>
          <a:prstGeom prst="rect">
            <a:avLst/>
          </a:prstGeom>
          <a:ln>
            <a:noFill/>
          </a:ln>
        </p:spPr>
      </p:pic>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5" name="TextShape 1"/>
          <p:cNvSpPr txBox="1"/>
          <p:nvPr/>
        </p:nvSpPr>
        <p:spPr>
          <a:xfrm>
            <a:off x="441000" y="-91440"/>
            <a:ext cx="9068760" cy="822960"/>
          </a:xfrm>
          <a:prstGeom prst="rect">
            <a:avLst/>
          </a:prstGeom>
          <a:noFill/>
          <a:ln>
            <a:noFill/>
          </a:ln>
        </p:spPr>
        <p:txBody>
          <a:bodyPr lIns="0" rIns="0" tIns="0" bIns="0" anchor="ctr">
            <a:noAutofit/>
          </a:bodyPr>
          <a:p>
            <a:r>
              <a:rPr b="0" lang="en-US" sz="3300" spc="-1" strike="noStrike">
                <a:solidFill>
                  <a:srgbClr val="ffffff"/>
                </a:solidFill>
                <a:latin typeface="Arial"/>
              </a:rPr>
              <a:t>Social Distancing Requirements</a:t>
            </a:r>
            <a:endParaRPr b="0" lang="en-US" sz="3300" spc="-1" strike="noStrike">
              <a:solidFill>
                <a:srgbClr val="ffffff"/>
              </a:solidFill>
              <a:latin typeface="Arial"/>
            </a:endParaRPr>
          </a:p>
        </p:txBody>
      </p:sp>
      <p:sp>
        <p:nvSpPr>
          <p:cNvPr id="226" name="TextShape 2"/>
          <p:cNvSpPr txBox="1"/>
          <p:nvPr/>
        </p:nvSpPr>
        <p:spPr>
          <a:xfrm>
            <a:off x="503640" y="3840120"/>
            <a:ext cx="9068760" cy="1729080"/>
          </a:xfrm>
          <a:prstGeom prst="rect">
            <a:avLst/>
          </a:prstGeom>
          <a:solidFill>
            <a:srgbClr val="ffffff">
              <a:alpha val="70000"/>
            </a:srgbClr>
          </a:solidFill>
          <a:ln>
            <a:noFill/>
          </a:ln>
        </p:spPr>
        <p:txBody>
          <a:bodyPr lIns="0" rIns="0" tIns="0" bIns="0" anchor="ctr">
            <a:noAutofit/>
          </a:bodyPr>
          <a:p>
            <a:r>
              <a:rPr b="0" lang="en-US" sz="1600" spc="-1" strike="noStrike">
                <a:latin typeface="Arial"/>
              </a:rPr>
              <a:t>Places of worship should restrict access to common areas, to the greatest extent practicable, in</a:t>
            </a:r>
            <a:endParaRPr b="0" lang="en-US" sz="1600" spc="-1" strike="noStrike">
              <a:latin typeface="Arial"/>
            </a:endParaRPr>
          </a:p>
          <a:p>
            <a:r>
              <a:rPr b="0" lang="en-US" sz="1600" spc="-1" strike="noStrike">
                <a:latin typeface="Arial"/>
              </a:rPr>
              <a:t>order to maximize social distancing and reduce congregating. These common areas include, but</a:t>
            </a:r>
            <a:endParaRPr b="0" lang="en-US" sz="1600" spc="-1" strike="noStrike">
              <a:latin typeface="Arial"/>
            </a:endParaRPr>
          </a:p>
          <a:p>
            <a:r>
              <a:rPr b="0" lang="en-US" sz="1600" spc="-1" strike="noStrike">
                <a:latin typeface="Arial"/>
              </a:rPr>
              <a:t>are not limited to, foyers, lobbies, vending areas, community and multi-purpose rooms, and</a:t>
            </a:r>
            <a:endParaRPr b="0" lang="en-US" sz="1600" spc="-1" strike="noStrike">
              <a:latin typeface="Arial"/>
            </a:endParaRPr>
          </a:p>
          <a:p>
            <a:r>
              <a:rPr b="0" lang="en-US" sz="1600" spc="-1" strike="noStrike">
                <a:latin typeface="Arial"/>
              </a:rPr>
              <a:t>event spaces.</a:t>
            </a:r>
            <a:endParaRPr b="0" lang="en-US" sz="1600" spc="-1" strike="noStrike">
              <a:latin typeface="Arial"/>
            </a:endParaRPr>
          </a:p>
        </p:txBody>
      </p:sp>
      <p:sp>
        <p:nvSpPr>
          <p:cNvPr id="227" name="TextShape 3"/>
          <p:cNvSpPr txBox="1"/>
          <p:nvPr/>
        </p:nvSpPr>
        <p:spPr>
          <a:xfrm>
            <a:off x="822960" y="914400"/>
            <a:ext cx="4937760" cy="1913400"/>
          </a:xfrm>
          <a:prstGeom prst="rect">
            <a:avLst/>
          </a:prstGeom>
          <a:noFill/>
          <a:ln>
            <a:noFill/>
          </a:ln>
        </p:spPr>
        <p:txBody>
          <a:bodyPr lIns="90000" rIns="90000" tIns="45000" bIns="45000">
            <a:noAutofit/>
          </a:bodyPr>
          <a:p>
            <a:pPr marL="216000" indent="-216000">
              <a:buClr>
                <a:srgbClr val="ffffff"/>
              </a:buClr>
              <a:buSzPct val="45000"/>
              <a:buFont typeface="Wingdings" charset="2"/>
              <a:buChar char=""/>
            </a:pPr>
            <a:r>
              <a:rPr b="0" lang="en-US" sz="3200" spc="-1" strike="noStrike">
                <a:latin typeface="Arial"/>
              </a:rPr>
              <a:t>Close off gathering</a:t>
            </a:r>
            <a:br/>
            <a:r>
              <a:rPr b="0" lang="en-US" sz="3200" spc="-1" strike="noStrike">
                <a:latin typeface="Arial"/>
              </a:rPr>
              <a:t>spaces</a:t>
            </a:r>
            <a:endParaRPr b="0" lang="en-US" sz="3200" spc="-1" strike="noStrike">
              <a:latin typeface="Arial"/>
            </a:endParaRPr>
          </a:p>
          <a:p>
            <a:pPr marL="216000" indent="-216000">
              <a:buClr>
                <a:srgbClr val="ffffff"/>
              </a:buClr>
              <a:buSzPct val="45000"/>
              <a:buFont typeface="Wingdings" charset="2"/>
              <a:buChar char=""/>
            </a:pPr>
            <a:r>
              <a:rPr b="0" lang="en-US" sz="3200" spc="-1" strike="noStrike">
                <a:latin typeface="Arial"/>
              </a:rPr>
              <a:t>Create new routes of entry/exit</a:t>
            </a:r>
            <a:endParaRPr b="0" lang="en-US" sz="3200" spc="-1" strike="noStrike">
              <a:latin typeface="Arial"/>
            </a:endParaRPr>
          </a:p>
        </p:txBody>
      </p:sp>
      <p:pic>
        <p:nvPicPr>
          <p:cNvPr id="228" name="" descr=""/>
          <p:cNvPicPr/>
          <p:nvPr/>
        </p:nvPicPr>
        <p:blipFill>
          <a:blip r:embed="rId1"/>
          <a:stretch/>
        </p:blipFill>
        <p:spPr>
          <a:xfrm>
            <a:off x="6117120" y="934560"/>
            <a:ext cx="3209760" cy="2540160"/>
          </a:xfrm>
          <a:prstGeom prst="rect">
            <a:avLst/>
          </a:prstGeom>
          <a:ln>
            <a:noFill/>
          </a:ln>
        </p:spPr>
      </p:pic>
      <p:pic>
        <p:nvPicPr>
          <p:cNvPr id="229" name="" descr=""/>
          <p:cNvPicPr/>
          <p:nvPr/>
        </p:nvPicPr>
        <p:blipFill>
          <a:blip r:embed="rId2"/>
          <a:stretch/>
        </p:blipFill>
        <p:spPr>
          <a:xfrm>
            <a:off x="0" y="3017520"/>
            <a:ext cx="816840" cy="923400"/>
          </a:xfrm>
          <a:prstGeom prst="rect">
            <a:avLst/>
          </a:prstGeom>
          <a:ln>
            <a:noFill/>
          </a:ln>
        </p:spPr>
      </p:pic>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0" name="TextShape 1"/>
          <p:cNvSpPr txBox="1"/>
          <p:nvPr/>
        </p:nvSpPr>
        <p:spPr>
          <a:xfrm>
            <a:off x="441000" y="-91440"/>
            <a:ext cx="9068760" cy="822960"/>
          </a:xfrm>
          <a:prstGeom prst="rect">
            <a:avLst/>
          </a:prstGeom>
          <a:noFill/>
          <a:ln>
            <a:noFill/>
          </a:ln>
        </p:spPr>
        <p:txBody>
          <a:bodyPr lIns="0" rIns="0" tIns="0" bIns="0" anchor="ctr">
            <a:noAutofit/>
          </a:bodyPr>
          <a:p>
            <a:r>
              <a:rPr b="0" lang="en-US" sz="3300" spc="-1" strike="noStrike">
                <a:solidFill>
                  <a:srgbClr val="ffffff"/>
                </a:solidFill>
                <a:latin typeface="Arial"/>
              </a:rPr>
              <a:t>Social Distancing Requirements</a:t>
            </a:r>
            <a:endParaRPr b="0" lang="en-US" sz="3300" spc="-1" strike="noStrike">
              <a:solidFill>
                <a:srgbClr val="ffffff"/>
              </a:solidFill>
              <a:latin typeface="Arial"/>
            </a:endParaRPr>
          </a:p>
        </p:txBody>
      </p:sp>
      <p:sp>
        <p:nvSpPr>
          <p:cNvPr id="231" name="TextShape 2"/>
          <p:cNvSpPr txBox="1"/>
          <p:nvPr/>
        </p:nvSpPr>
        <p:spPr>
          <a:xfrm>
            <a:off x="503640" y="3840120"/>
            <a:ext cx="9068760" cy="1729080"/>
          </a:xfrm>
          <a:prstGeom prst="rect">
            <a:avLst/>
          </a:prstGeom>
          <a:solidFill>
            <a:srgbClr val="ffffff">
              <a:alpha val="70000"/>
            </a:srgbClr>
          </a:solidFill>
          <a:ln>
            <a:noFill/>
          </a:ln>
        </p:spPr>
        <p:txBody>
          <a:bodyPr lIns="0" rIns="0" tIns="0" bIns="0" anchor="ctr">
            <a:noAutofit/>
          </a:bodyPr>
          <a:p>
            <a:r>
              <a:rPr b="0" lang="en-US" sz="1600" spc="-1" strike="noStrike">
                <a:latin typeface="Arial"/>
              </a:rPr>
              <a:t>Because of the requirement to socially distance at least six (6) feet apart, places of</a:t>
            </a:r>
            <a:endParaRPr b="0" lang="en-US" sz="1600" spc="-1" strike="noStrike">
              <a:latin typeface="Arial"/>
            </a:endParaRPr>
          </a:p>
          <a:p>
            <a:r>
              <a:rPr b="0" lang="en-US" sz="1600" spc="-1" strike="noStrike">
                <a:latin typeface="Arial"/>
              </a:rPr>
              <a:t>worship should refrain from the practice of handshaking, handholding, or hugging.</a:t>
            </a:r>
            <a:endParaRPr b="0" lang="en-US" sz="1600" spc="-1" strike="noStrike">
              <a:latin typeface="Arial"/>
            </a:endParaRPr>
          </a:p>
        </p:txBody>
      </p:sp>
      <p:sp>
        <p:nvSpPr>
          <p:cNvPr id="232" name="TextShape 3"/>
          <p:cNvSpPr txBox="1"/>
          <p:nvPr/>
        </p:nvSpPr>
        <p:spPr>
          <a:xfrm>
            <a:off x="822960" y="914400"/>
            <a:ext cx="4937760" cy="1001880"/>
          </a:xfrm>
          <a:prstGeom prst="rect">
            <a:avLst/>
          </a:prstGeom>
          <a:noFill/>
          <a:ln>
            <a:noFill/>
          </a:ln>
        </p:spPr>
        <p:txBody>
          <a:bodyPr lIns="90000" rIns="90000" tIns="45000" bIns="45000">
            <a:noAutofit/>
          </a:bodyPr>
          <a:p>
            <a:pPr marL="216000" indent="-216000">
              <a:buClr>
                <a:srgbClr val="ffffff"/>
              </a:buClr>
              <a:buSzPct val="45000"/>
              <a:buFont typeface="Wingdings" charset="2"/>
              <a:buChar char=""/>
            </a:pPr>
            <a:r>
              <a:rPr b="0" lang="en-US" sz="3200" spc="-1" strike="noStrike">
                <a:latin typeface="Arial"/>
              </a:rPr>
              <a:t>No Handshakes</a:t>
            </a:r>
            <a:endParaRPr b="0" lang="en-US" sz="3200" spc="-1" strike="noStrike">
              <a:latin typeface="Arial"/>
            </a:endParaRPr>
          </a:p>
          <a:p>
            <a:pPr marL="216000" indent="-216000">
              <a:buClr>
                <a:srgbClr val="ffffff"/>
              </a:buClr>
              <a:buSzPct val="45000"/>
              <a:buFont typeface="Wingdings" charset="2"/>
              <a:buChar char=""/>
            </a:pPr>
            <a:r>
              <a:rPr b="0" lang="en-US" sz="3200" spc="-1" strike="noStrike">
                <a:latin typeface="Arial"/>
              </a:rPr>
              <a:t>No Hugs</a:t>
            </a:r>
            <a:endParaRPr b="0" lang="en-US" sz="3200" spc="-1" strike="noStrike">
              <a:latin typeface="Arial"/>
            </a:endParaRPr>
          </a:p>
        </p:txBody>
      </p:sp>
      <p:sp>
        <p:nvSpPr>
          <p:cNvPr id="233" name="CustomShape 4"/>
          <p:cNvSpPr/>
          <p:nvPr/>
        </p:nvSpPr>
        <p:spPr>
          <a:xfrm>
            <a:off x="6126480" y="1005840"/>
            <a:ext cx="2926080" cy="2834280"/>
          </a:xfrm>
          <a:prstGeom prst="ellipse">
            <a:avLst/>
          </a:prstGeom>
          <a:solidFill>
            <a:srgbClr val="ffffff"/>
          </a:solidFill>
          <a:ln>
            <a:solidFill>
              <a:srgbClr val="3465a4"/>
            </a:solidFill>
          </a:ln>
        </p:spPr>
        <p:style>
          <a:lnRef idx="0"/>
          <a:fillRef idx="0"/>
          <a:effectRef idx="0"/>
          <a:fontRef idx="minor"/>
        </p:style>
      </p:sp>
      <p:pic>
        <p:nvPicPr>
          <p:cNvPr id="234" name="" descr=""/>
          <p:cNvPicPr/>
          <p:nvPr/>
        </p:nvPicPr>
        <p:blipFill>
          <a:blip r:embed="rId1"/>
          <a:stretch/>
        </p:blipFill>
        <p:spPr>
          <a:xfrm>
            <a:off x="6035040" y="900720"/>
            <a:ext cx="3122640" cy="3122640"/>
          </a:xfrm>
          <a:prstGeom prst="rect">
            <a:avLst/>
          </a:prstGeom>
          <a:ln>
            <a:noFill/>
          </a:ln>
        </p:spPr>
      </p:pic>
      <p:pic>
        <p:nvPicPr>
          <p:cNvPr id="235" name="" descr=""/>
          <p:cNvPicPr/>
          <p:nvPr/>
        </p:nvPicPr>
        <p:blipFill>
          <a:blip r:embed="rId2"/>
          <a:stretch/>
        </p:blipFill>
        <p:spPr>
          <a:xfrm>
            <a:off x="360" y="3017880"/>
            <a:ext cx="816840" cy="923400"/>
          </a:xfrm>
          <a:prstGeom prst="rect">
            <a:avLst/>
          </a:prstGeom>
          <a:ln>
            <a:noFill/>
          </a:ln>
        </p:spPr>
      </p:pic>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6" name="TextShape 1"/>
          <p:cNvSpPr txBox="1"/>
          <p:nvPr/>
        </p:nvSpPr>
        <p:spPr>
          <a:xfrm>
            <a:off x="441000" y="-91440"/>
            <a:ext cx="9068760" cy="822960"/>
          </a:xfrm>
          <a:prstGeom prst="rect">
            <a:avLst/>
          </a:prstGeom>
          <a:noFill/>
          <a:ln>
            <a:noFill/>
          </a:ln>
        </p:spPr>
        <p:txBody>
          <a:bodyPr lIns="0" rIns="0" tIns="0" bIns="0" anchor="ctr">
            <a:noAutofit/>
          </a:bodyPr>
          <a:p>
            <a:r>
              <a:rPr b="0" lang="en-US" sz="3300" spc="-1" strike="noStrike">
                <a:solidFill>
                  <a:srgbClr val="ffffff"/>
                </a:solidFill>
                <a:latin typeface="Arial"/>
              </a:rPr>
              <a:t>Creative Worship (Tennessee Guidance)</a:t>
            </a:r>
            <a:endParaRPr b="0" lang="en-US" sz="3300" spc="-1" strike="noStrike">
              <a:solidFill>
                <a:srgbClr val="ffffff"/>
              </a:solidFill>
              <a:latin typeface="Arial"/>
            </a:endParaRPr>
          </a:p>
        </p:txBody>
      </p:sp>
      <p:sp>
        <p:nvSpPr>
          <p:cNvPr id="237" name="TextShape 2"/>
          <p:cNvSpPr txBox="1"/>
          <p:nvPr/>
        </p:nvSpPr>
        <p:spPr>
          <a:xfrm>
            <a:off x="822960" y="914400"/>
            <a:ext cx="6858000" cy="4465080"/>
          </a:xfrm>
          <a:prstGeom prst="rect">
            <a:avLst/>
          </a:prstGeom>
          <a:noFill/>
          <a:ln>
            <a:noFill/>
          </a:ln>
        </p:spPr>
        <p:txBody>
          <a:bodyPr lIns="90000" rIns="90000" tIns="45000" bIns="45000">
            <a:noAutofit/>
          </a:bodyPr>
          <a:p>
            <a:pPr marL="216000" indent="-216000">
              <a:buClr>
                <a:srgbClr val="ffffff"/>
              </a:buClr>
              <a:buSzPct val="45000"/>
              <a:buFont typeface="Wingdings" charset="2"/>
              <a:buChar char=""/>
            </a:pPr>
            <a:r>
              <a:rPr b="0" lang="en-US" sz="2200" spc="-1" strike="noStrike">
                <a:latin typeface="Arial"/>
              </a:rPr>
              <a:t>Have a creative, no-contact greeting instead of handshakes.</a:t>
            </a:r>
            <a:endParaRPr b="0" lang="en-US" sz="2200" spc="-1" strike="noStrike">
              <a:latin typeface="Arial"/>
            </a:endParaRPr>
          </a:p>
          <a:p>
            <a:pPr marL="216000" indent="-216000">
              <a:buClr>
                <a:srgbClr val="ffffff"/>
              </a:buClr>
              <a:buSzPct val="45000"/>
              <a:buFont typeface="Wingdings" charset="2"/>
              <a:buChar char=""/>
            </a:pPr>
            <a:r>
              <a:rPr b="0" lang="en-US" sz="2200" spc="-1" strike="noStrike">
                <a:latin typeface="Arial"/>
              </a:rPr>
              <a:t>Avoid passing communion, offering plate.</a:t>
            </a:r>
            <a:endParaRPr b="0" lang="en-US" sz="2200" spc="-1" strike="noStrike">
              <a:latin typeface="Arial"/>
            </a:endParaRPr>
          </a:p>
          <a:p>
            <a:pPr marL="216000" indent="-216000">
              <a:buClr>
                <a:srgbClr val="ffffff"/>
              </a:buClr>
              <a:buSzPct val="45000"/>
              <a:buFont typeface="Wingdings" charset="2"/>
              <a:buChar char=""/>
            </a:pPr>
            <a:r>
              <a:rPr b="0" lang="en-US" sz="2200" spc="-1" strike="noStrike">
                <a:latin typeface="Arial"/>
              </a:rPr>
              <a:t>Avoid sharing / passing microphones.</a:t>
            </a:r>
            <a:endParaRPr b="0" lang="en-US" sz="2200" spc="-1" strike="noStrike">
              <a:latin typeface="Arial"/>
            </a:endParaRPr>
          </a:p>
          <a:p>
            <a:pPr marL="216000" indent="-216000">
              <a:buClr>
                <a:srgbClr val="ffffff"/>
              </a:buClr>
              <a:buSzPct val="45000"/>
              <a:buFont typeface="Wingdings" charset="2"/>
              <a:buChar char=""/>
            </a:pPr>
            <a:r>
              <a:rPr b="0" lang="en-US" sz="2200" spc="-1" strike="noStrike">
                <a:latin typeface="Arial"/>
              </a:rPr>
              <a:t>Divide into smaller groups for worship, study classes.</a:t>
            </a:r>
            <a:endParaRPr b="0" lang="en-US" sz="2200" spc="-1" strike="noStrike">
              <a:latin typeface="Arial"/>
            </a:endParaRPr>
          </a:p>
          <a:p>
            <a:pPr marL="216000" indent="-216000">
              <a:buClr>
                <a:srgbClr val="ffffff"/>
              </a:buClr>
              <a:buSzPct val="45000"/>
              <a:buFont typeface="Wingdings" charset="2"/>
              <a:buChar char=""/>
            </a:pPr>
            <a:r>
              <a:rPr b="0" lang="en-US" sz="2200" spc="-1" strike="noStrike">
                <a:latin typeface="Arial"/>
              </a:rPr>
              <a:t>Close coffee stations, discourage group meals.</a:t>
            </a:r>
            <a:endParaRPr b="0" lang="en-US" sz="2200" spc="-1" strike="noStrike">
              <a:latin typeface="Arial"/>
            </a:endParaRPr>
          </a:p>
        </p:txBody>
      </p:sp>
      <p:pic>
        <p:nvPicPr>
          <p:cNvPr id="238" name="" descr=""/>
          <p:cNvPicPr/>
          <p:nvPr/>
        </p:nvPicPr>
        <p:blipFill>
          <a:blip r:embed="rId1"/>
          <a:stretch/>
        </p:blipFill>
        <p:spPr>
          <a:xfrm rot="21252000">
            <a:off x="86760" y="3534840"/>
            <a:ext cx="893520" cy="536040"/>
          </a:xfrm>
          <a:prstGeom prst="rect">
            <a:avLst/>
          </a:prstGeom>
          <a:ln w="57240">
            <a:solidFill>
              <a:srgbClr val="ffffff"/>
            </a:solidFill>
            <a:round/>
          </a:ln>
        </p:spPr>
      </p:pic>
      <p:pic>
        <p:nvPicPr>
          <p:cNvPr id="239" name="" descr=""/>
          <p:cNvPicPr/>
          <p:nvPr/>
        </p:nvPicPr>
        <p:blipFill>
          <a:blip r:embed="rId2"/>
          <a:stretch/>
        </p:blipFill>
        <p:spPr>
          <a:xfrm>
            <a:off x="6583680" y="1097640"/>
            <a:ext cx="2957400" cy="4023000"/>
          </a:xfrm>
          <a:prstGeom prst="rect">
            <a:avLst/>
          </a:prstGeom>
          <a:ln>
            <a:noFill/>
          </a:ln>
        </p:spPr>
      </p:pic>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0" name="TextShape 1"/>
          <p:cNvSpPr txBox="1"/>
          <p:nvPr/>
        </p:nvSpPr>
        <p:spPr>
          <a:xfrm>
            <a:off x="441000" y="-91440"/>
            <a:ext cx="9068760" cy="822960"/>
          </a:xfrm>
          <a:prstGeom prst="rect">
            <a:avLst/>
          </a:prstGeom>
          <a:noFill/>
          <a:ln>
            <a:noFill/>
          </a:ln>
        </p:spPr>
        <p:txBody>
          <a:bodyPr lIns="0" rIns="0" tIns="0" bIns="0" anchor="ctr">
            <a:noAutofit/>
          </a:bodyPr>
          <a:p>
            <a:r>
              <a:rPr b="0" lang="en-US" sz="3300" spc="-1" strike="noStrike">
                <a:solidFill>
                  <a:srgbClr val="ffffff"/>
                </a:solidFill>
                <a:latin typeface="Arial"/>
              </a:rPr>
              <a:t>Social Distancing Requirements</a:t>
            </a:r>
            <a:endParaRPr b="0" lang="en-US" sz="3300" spc="-1" strike="noStrike">
              <a:solidFill>
                <a:srgbClr val="ffffff"/>
              </a:solidFill>
              <a:latin typeface="Arial"/>
            </a:endParaRPr>
          </a:p>
        </p:txBody>
      </p:sp>
      <p:sp>
        <p:nvSpPr>
          <p:cNvPr id="241" name="TextShape 2"/>
          <p:cNvSpPr txBox="1"/>
          <p:nvPr/>
        </p:nvSpPr>
        <p:spPr>
          <a:xfrm>
            <a:off x="503640" y="3840120"/>
            <a:ext cx="9068760" cy="1729080"/>
          </a:xfrm>
          <a:prstGeom prst="rect">
            <a:avLst/>
          </a:prstGeom>
          <a:solidFill>
            <a:srgbClr val="ffffff">
              <a:alpha val="70000"/>
            </a:srgbClr>
          </a:solidFill>
          <a:ln>
            <a:noFill/>
          </a:ln>
        </p:spPr>
        <p:txBody>
          <a:bodyPr lIns="0" rIns="0" tIns="0" bIns="0" anchor="ctr">
            <a:noAutofit/>
          </a:bodyPr>
          <a:p>
            <a:r>
              <a:rPr b="0" lang="en-US" sz="1400" spc="-1" strike="noStrike">
                <a:latin typeface="Arial"/>
              </a:rPr>
              <a:t>Places of worship should encourage those at higher risk for severe illness </a:t>
            </a:r>
            <a:br/>
            <a:r>
              <a:rPr b="0" lang="en-US" sz="1400" spc="-1" strike="noStrike">
                <a:latin typeface="Arial"/>
              </a:rPr>
              <a:t>per CDC guidelines not to attend in-person services. These guidelines are </a:t>
            </a:r>
            <a:br/>
            <a:r>
              <a:rPr b="0" lang="en-US" sz="1400" spc="-1" strike="noStrike">
                <a:latin typeface="Arial"/>
              </a:rPr>
              <a:t>available at: https://www.cdc.gov/coronavirus/2019-ncov/faq.html#Higher-Risk. </a:t>
            </a:r>
            <a:br/>
            <a:r>
              <a:rPr b="0" lang="en-US" sz="1400" spc="-1" strike="noStrike">
                <a:latin typeface="Arial"/>
              </a:rPr>
              <a:t>Instead, places of worship should, to the greatest extent practicable, provide services that are not in-person, including tele-services, drive-in services, and/or radio services for those individuals. If a house of worship is unable to provide alternative services, they should, to the greatest extent practicable, implement hours where service can be safely provided to congregants at higher risk for severe illness.</a:t>
            </a:r>
            <a:endParaRPr b="0" lang="en-US" sz="1400" spc="-1" strike="noStrike">
              <a:latin typeface="Arial"/>
            </a:endParaRPr>
          </a:p>
        </p:txBody>
      </p:sp>
      <p:sp>
        <p:nvSpPr>
          <p:cNvPr id="242" name="TextShape 3"/>
          <p:cNvSpPr txBox="1"/>
          <p:nvPr/>
        </p:nvSpPr>
        <p:spPr>
          <a:xfrm>
            <a:off x="822960" y="914400"/>
            <a:ext cx="4937760" cy="2824920"/>
          </a:xfrm>
          <a:prstGeom prst="rect">
            <a:avLst/>
          </a:prstGeom>
          <a:noFill/>
          <a:ln>
            <a:noFill/>
          </a:ln>
        </p:spPr>
        <p:txBody>
          <a:bodyPr lIns="90000" rIns="90000" tIns="45000" bIns="45000">
            <a:noAutofit/>
          </a:bodyPr>
          <a:p>
            <a:pPr marL="216000" indent="-216000">
              <a:buClr>
                <a:srgbClr val="ffffff"/>
              </a:buClr>
              <a:buSzPct val="45000"/>
              <a:buFont typeface="Wingdings" charset="2"/>
              <a:buChar char=""/>
            </a:pPr>
            <a:r>
              <a:rPr b="0" lang="en-US" sz="2800" spc="-1" strike="noStrike">
                <a:latin typeface="Arial"/>
              </a:rPr>
              <a:t>No attendees who are at high-risk from COVID-19</a:t>
            </a:r>
            <a:endParaRPr b="0" lang="en-US" sz="2800" spc="-1" strike="noStrike">
              <a:latin typeface="Arial"/>
            </a:endParaRPr>
          </a:p>
          <a:p>
            <a:pPr marL="216000" indent="-216000">
              <a:buClr>
                <a:srgbClr val="ffffff"/>
              </a:buClr>
              <a:buSzPct val="45000"/>
              <a:buFont typeface="Wingdings" charset="2"/>
              <a:buChar char=""/>
            </a:pPr>
            <a:r>
              <a:rPr b="0" lang="en-US" sz="2800" spc="-1" strike="noStrike">
                <a:latin typeface="Arial"/>
              </a:rPr>
              <a:t>Or, provide alternate times for high-risk individuals</a:t>
            </a:r>
            <a:br/>
            <a:r>
              <a:rPr b="0" lang="en-US" sz="2800" spc="-1" strike="noStrike">
                <a:latin typeface="Arial"/>
              </a:rPr>
              <a:t> </a:t>
            </a:r>
            <a:endParaRPr b="0" lang="en-US" sz="2800" spc="-1" strike="noStrike">
              <a:latin typeface="Arial"/>
            </a:endParaRPr>
          </a:p>
          <a:p>
            <a:pPr marL="216000" indent="-216000">
              <a:buClr>
                <a:srgbClr val="ffffff"/>
              </a:buClr>
              <a:buSzPct val="45000"/>
              <a:buFont typeface="Wingdings" charset="2"/>
              <a:buChar char=""/>
            </a:pPr>
            <a:r>
              <a:rPr b="0" lang="en-US" sz="2800" spc="-1" strike="noStrike">
                <a:latin typeface="Arial"/>
              </a:rPr>
              <a:t>TN: “Phased” approach</a:t>
            </a:r>
            <a:endParaRPr b="0" lang="en-US" sz="2800" spc="-1" strike="noStrike">
              <a:latin typeface="Arial"/>
            </a:endParaRPr>
          </a:p>
        </p:txBody>
      </p:sp>
      <p:sp>
        <p:nvSpPr>
          <p:cNvPr id="243" name="CustomShape 4"/>
          <p:cNvSpPr/>
          <p:nvPr/>
        </p:nvSpPr>
        <p:spPr>
          <a:xfrm>
            <a:off x="6126480" y="365760"/>
            <a:ext cx="3586680" cy="3474360"/>
          </a:xfrm>
          <a:prstGeom prst="ellipse">
            <a:avLst/>
          </a:prstGeom>
          <a:solidFill>
            <a:srgbClr val="ffffff"/>
          </a:solidFill>
          <a:ln>
            <a:solidFill>
              <a:srgbClr val="3465a4"/>
            </a:solidFill>
          </a:ln>
        </p:spPr>
        <p:style>
          <a:lnRef idx="0"/>
          <a:fillRef idx="0"/>
          <a:effectRef idx="0"/>
          <a:fontRef idx="minor"/>
        </p:style>
      </p:sp>
      <p:pic>
        <p:nvPicPr>
          <p:cNvPr id="244" name="" descr=""/>
          <p:cNvPicPr/>
          <p:nvPr/>
        </p:nvPicPr>
        <p:blipFill>
          <a:blip r:embed="rId1"/>
          <a:stretch/>
        </p:blipFill>
        <p:spPr>
          <a:xfrm>
            <a:off x="7243200" y="470160"/>
            <a:ext cx="2028240" cy="4056840"/>
          </a:xfrm>
          <a:prstGeom prst="rect">
            <a:avLst/>
          </a:prstGeom>
          <a:ln>
            <a:noFill/>
          </a:ln>
        </p:spPr>
      </p:pic>
      <p:pic>
        <p:nvPicPr>
          <p:cNvPr id="245" name="" descr=""/>
          <p:cNvPicPr/>
          <p:nvPr/>
        </p:nvPicPr>
        <p:blipFill>
          <a:blip r:embed="rId2"/>
          <a:stretch/>
        </p:blipFill>
        <p:spPr>
          <a:xfrm>
            <a:off x="5913000" y="91440"/>
            <a:ext cx="4129560" cy="4129560"/>
          </a:xfrm>
          <a:prstGeom prst="rect">
            <a:avLst/>
          </a:prstGeom>
          <a:ln>
            <a:noFill/>
          </a:ln>
        </p:spPr>
      </p:pic>
      <p:pic>
        <p:nvPicPr>
          <p:cNvPr id="246" name="" descr=""/>
          <p:cNvPicPr/>
          <p:nvPr/>
        </p:nvPicPr>
        <p:blipFill>
          <a:blip r:embed="rId3"/>
          <a:stretch/>
        </p:blipFill>
        <p:spPr>
          <a:xfrm>
            <a:off x="720" y="3018240"/>
            <a:ext cx="816840" cy="923400"/>
          </a:xfrm>
          <a:prstGeom prst="rect">
            <a:avLst/>
          </a:prstGeom>
          <a:ln>
            <a:noFill/>
          </a:ln>
        </p:spPr>
      </p:pic>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7" name="TextShape 1"/>
          <p:cNvSpPr txBox="1"/>
          <p:nvPr/>
        </p:nvSpPr>
        <p:spPr>
          <a:xfrm>
            <a:off x="441000" y="-91440"/>
            <a:ext cx="9068760" cy="822960"/>
          </a:xfrm>
          <a:prstGeom prst="rect">
            <a:avLst/>
          </a:prstGeom>
          <a:noFill/>
          <a:ln>
            <a:noFill/>
          </a:ln>
        </p:spPr>
        <p:txBody>
          <a:bodyPr lIns="0" rIns="0" tIns="0" bIns="0" anchor="ctr">
            <a:noAutofit/>
          </a:bodyPr>
          <a:p>
            <a:r>
              <a:rPr b="0" lang="en-US" sz="3300" spc="-1" strike="noStrike">
                <a:solidFill>
                  <a:srgbClr val="ffffff"/>
                </a:solidFill>
                <a:latin typeface="Arial"/>
              </a:rPr>
              <a:t>Personal Protective Equipment Requirements</a:t>
            </a:r>
            <a:endParaRPr b="0" lang="en-US" sz="3300" spc="-1" strike="noStrike">
              <a:solidFill>
                <a:srgbClr val="ffffff"/>
              </a:solidFill>
              <a:latin typeface="Arial"/>
            </a:endParaRPr>
          </a:p>
        </p:txBody>
      </p:sp>
      <p:sp>
        <p:nvSpPr>
          <p:cNvPr id="248" name="TextShape 2"/>
          <p:cNvSpPr txBox="1"/>
          <p:nvPr/>
        </p:nvSpPr>
        <p:spPr>
          <a:xfrm>
            <a:off x="503640" y="3840120"/>
            <a:ext cx="9068760" cy="1729080"/>
          </a:xfrm>
          <a:prstGeom prst="rect">
            <a:avLst/>
          </a:prstGeom>
          <a:solidFill>
            <a:srgbClr val="ffffff">
              <a:alpha val="70000"/>
            </a:srgbClr>
          </a:solidFill>
          <a:ln>
            <a:noFill/>
          </a:ln>
        </p:spPr>
        <p:txBody>
          <a:bodyPr lIns="0" rIns="0" tIns="0" bIns="0" anchor="ctr">
            <a:noAutofit/>
          </a:bodyPr>
          <a:p>
            <a:r>
              <a:rPr b="0" lang="en-US" sz="1600" spc="-1" strike="noStrike">
                <a:latin typeface="Arial"/>
              </a:rPr>
              <a:t>Places of worship should ensure, to the greatest extent practicable, that clergy, staff-</a:t>
            </a:r>
            <a:endParaRPr b="0" lang="en-US" sz="1600" spc="-1" strike="noStrike">
              <a:latin typeface="Arial"/>
            </a:endParaRPr>
          </a:p>
          <a:p>
            <a:r>
              <a:rPr b="0" lang="en-US" sz="1600" spc="-1" strike="noStrike">
                <a:latin typeface="Arial"/>
              </a:rPr>
              <a:t>employees, volunteers and congregants wear coverings (e.g., cloth mask or bandana)</a:t>
            </a:r>
            <a:endParaRPr b="0" lang="en-US" sz="1600" spc="-1" strike="noStrike">
              <a:latin typeface="Arial"/>
            </a:endParaRPr>
          </a:p>
          <a:p>
            <a:r>
              <a:rPr b="0" lang="en-US" sz="1600" spc="-1" strike="noStrike">
                <a:latin typeface="Arial"/>
              </a:rPr>
              <a:t>over their mouths and noses while attending services</a:t>
            </a:r>
            <a:endParaRPr b="0" lang="en-US" sz="1600" spc="-1" strike="noStrike">
              <a:latin typeface="Arial"/>
            </a:endParaRPr>
          </a:p>
        </p:txBody>
      </p:sp>
      <p:sp>
        <p:nvSpPr>
          <p:cNvPr id="249" name="TextShape 3"/>
          <p:cNvSpPr txBox="1"/>
          <p:nvPr/>
        </p:nvSpPr>
        <p:spPr>
          <a:xfrm>
            <a:off x="822960" y="914400"/>
            <a:ext cx="4937760" cy="2538360"/>
          </a:xfrm>
          <a:prstGeom prst="rect">
            <a:avLst/>
          </a:prstGeom>
          <a:noFill/>
          <a:ln>
            <a:noFill/>
          </a:ln>
        </p:spPr>
        <p:txBody>
          <a:bodyPr lIns="90000" rIns="90000" tIns="45000" bIns="45000">
            <a:noAutofit/>
          </a:bodyPr>
          <a:p>
            <a:pPr marL="216000" indent="-216000">
              <a:buClr>
                <a:srgbClr val="ffffff"/>
              </a:buClr>
              <a:buSzPct val="45000"/>
              <a:buFont typeface="Wingdings" charset="2"/>
              <a:buChar char=""/>
            </a:pPr>
            <a:r>
              <a:rPr b="0" lang="en-US" sz="3200" spc="-1" strike="noStrike">
                <a:latin typeface="Arial"/>
              </a:rPr>
              <a:t>Emphasize Mask</a:t>
            </a:r>
            <a:br/>
            <a:r>
              <a:rPr b="0" lang="en-US" sz="3200" spc="-1" strike="noStrike">
                <a:latin typeface="Arial"/>
              </a:rPr>
              <a:t>Wearing</a:t>
            </a:r>
            <a:br/>
            <a:br/>
            <a:r>
              <a:rPr b="0" lang="en-US" sz="3200" spc="-1" strike="noStrike">
                <a:latin typeface="Arial"/>
              </a:rPr>
              <a:t> </a:t>
            </a:r>
            <a:endParaRPr b="0" lang="en-US" sz="3200" spc="-1" strike="noStrike">
              <a:latin typeface="Arial"/>
            </a:endParaRPr>
          </a:p>
          <a:p>
            <a:pPr marL="216000" indent="-216000">
              <a:buClr>
                <a:srgbClr val="ffffff"/>
              </a:buClr>
              <a:buSzPct val="45000"/>
              <a:buFont typeface="Wingdings" charset="2"/>
              <a:buChar char=""/>
            </a:pPr>
            <a:r>
              <a:rPr b="0" i="1" lang="en-US" sz="2200" spc="-1" strike="noStrike">
                <a:latin typeface="Arial"/>
              </a:rPr>
              <a:t>Note: in all public places in Kentucky, it’s the law!</a:t>
            </a:r>
            <a:endParaRPr b="0" lang="en-US" sz="2200" spc="-1" strike="noStrike">
              <a:latin typeface="Arial"/>
            </a:endParaRPr>
          </a:p>
        </p:txBody>
      </p:sp>
      <p:pic>
        <p:nvPicPr>
          <p:cNvPr id="250" name="" descr=""/>
          <p:cNvPicPr/>
          <p:nvPr/>
        </p:nvPicPr>
        <p:blipFill>
          <a:blip r:embed="rId1"/>
          <a:stretch/>
        </p:blipFill>
        <p:spPr>
          <a:xfrm>
            <a:off x="4993920" y="731520"/>
            <a:ext cx="4241520" cy="3383280"/>
          </a:xfrm>
          <a:prstGeom prst="rect">
            <a:avLst/>
          </a:prstGeom>
          <a:ln>
            <a:noFill/>
          </a:ln>
          <a:effectLst>
            <a:outerShdw dist="71785" dir="2700000">
              <a:srgbClr val="808080">
                <a:alpha val="39000"/>
              </a:srgbClr>
            </a:outerShdw>
          </a:effectLst>
        </p:spPr>
      </p:pic>
      <p:pic>
        <p:nvPicPr>
          <p:cNvPr id="251" name="" descr=""/>
          <p:cNvPicPr/>
          <p:nvPr/>
        </p:nvPicPr>
        <p:blipFill>
          <a:blip r:embed="rId2"/>
          <a:stretch/>
        </p:blipFill>
        <p:spPr>
          <a:xfrm>
            <a:off x="720" y="3018240"/>
            <a:ext cx="816840" cy="923400"/>
          </a:xfrm>
          <a:prstGeom prst="rect">
            <a:avLst/>
          </a:prstGeom>
          <a:ln>
            <a:noFill/>
          </a:ln>
        </p:spPr>
      </p:pic>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2" name="TextShape 1"/>
          <p:cNvSpPr txBox="1"/>
          <p:nvPr/>
        </p:nvSpPr>
        <p:spPr>
          <a:xfrm>
            <a:off x="441000" y="-91440"/>
            <a:ext cx="9068760" cy="822960"/>
          </a:xfrm>
          <a:prstGeom prst="rect">
            <a:avLst/>
          </a:prstGeom>
          <a:noFill/>
          <a:ln>
            <a:noFill/>
          </a:ln>
        </p:spPr>
        <p:txBody>
          <a:bodyPr lIns="0" rIns="0" tIns="0" bIns="0" anchor="ctr">
            <a:noAutofit/>
          </a:bodyPr>
          <a:p>
            <a:r>
              <a:rPr b="0" lang="en-US" sz="3300" spc="-1" strike="noStrike">
                <a:solidFill>
                  <a:srgbClr val="ffffff"/>
                </a:solidFill>
                <a:latin typeface="Arial"/>
              </a:rPr>
              <a:t>Cleaning and Disinfecting Requirements</a:t>
            </a:r>
            <a:endParaRPr b="0" lang="en-US" sz="3300" spc="-1" strike="noStrike">
              <a:solidFill>
                <a:srgbClr val="ffffff"/>
              </a:solidFill>
              <a:latin typeface="Arial"/>
            </a:endParaRPr>
          </a:p>
        </p:txBody>
      </p:sp>
      <p:sp>
        <p:nvSpPr>
          <p:cNvPr id="253" name="TextShape 2"/>
          <p:cNvSpPr txBox="1"/>
          <p:nvPr/>
        </p:nvSpPr>
        <p:spPr>
          <a:xfrm>
            <a:off x="503640" y="3840120"/>
            <a:ext cx="9068760" cy="1729080"/>
          </a:xfrm>
          <a:prstGeom prst="rect">
            <a:avLst/>
          </a:prstGeom>
          <a:solidFill>
            <a:srgbClr val="ffffff">
              <a:alpha val="70000"/>
            </a:srgbClr>
          </a:solidFill>
          <a:ln>
            <a:noFill/>
          </a:ln>
        </p:spPr>
        <p:txBody>
          <a:bodyPr lIns="0" rIns="0" tIns="0" bIns="0" anchor="ctr">
            <a:noAutofit/>
          </a:bodyPr>
          <a:p>
            <a:r>
              <a:rPr b="0" lang="en-US" sz="1600" spc="-1" strike="noStrike">
                <a:latin typeface="Arial"/>
              </a:rPr>
              <a:t>Places of worship must ensure facilities are properly cleaned and ventilated.</a:t>
            </a:r>
            <a:endParaRPr b="0" lang="en-US" sz="1600" spc="-1" strike="noStrike">
              <a:latin typeface="Arial"/>
            </a:endParaRPr>
          </a:p>
          <a:p>
            <a:r>
              <a:rPr b="0" lang="en-US" sz="1600" spc="-1" strike="noStrike">
                <a:latin typeface="Arial"/>
              </a:rPr>
              <a:t>Places of worship must ensure cleaning and sanitation of frequently touched surfaces</a:t>
            </a:r>
            <a:endParaRPr b="0" lang="en-US" sz="1600" spc="-1" strike="noStrike">
              <a:latin typeface="Arial"/>
            </a:endParaRPr>
          </a:p>
          <a:p>
            <a:r>
              <a:rPr b="0" lang="en-US" sz="1600" spc="-1" strike="noStrike">
                <a:latin typeface="Arial"/>
              </a:rPr>
              <a:t>with appropriate disinfectants. Appropriate disinfectants include EPA registered</a:t>
            </a:r>
            <a:endParaRPr b="0" lang="en-US" sz="1600" spc="-1" strike="noStrike">
              <a:latin typeface="Arial"/>
            </a:endParaRPr>
          </a:p>
          <a:p>
            <a:r>
              <a:rPr b="0" lang="en-US" sz="1600" spc="-1" strike="noStrike">
                <a:latin typeface="Arial"/>
              </a:rPr>
              <a:t>household disinfectants, diluted household bleach solution, and alcohol solutions</a:t>
            </a:r>
            <a:endParaRPr b="0" lang="en-US" sz="1600" spc="-1" strike="noStrike">
              <a:latin typeface="Arial"/>
            </a:endParaRPr>
          </a:p>
          <a:p>
            <a:r>
              <a:rPr b="0" lang="en-US" sz="1600" spc="-1" strike="noStrike">
                <a:latin typeface="Arial"/>
              </a:rPr>
              <a:t>containing at least 60% alcohol. Places of worship must establish a cleaning and</a:t>
            </a:r>
            <a:endParaRPr b="0" lang="en-US" sz="1600" spc="-1" strike="noStrike">
              <a:latin typeface="Arial"/>
            </a:endParaRPr>
          </a:p>
          <a:p>
            <a:r>
              <a:rPr b="0" lang="en-US" sz="1600" spc="-1" strike="noStrike">
                <a:latin typeface="Arial"/>
              </a:rPr>
              <a:t>disinfecting process that follows CDC guidelines when any individual is identified,</a:t>
            </a:r>
            <a:endParaRPr b="0" lang="en-US" sz="1600" spc="-1" strike="noStrike">
              <a:latin typeface="Arial"/>
            </a:endParaRPr>
          </a:p>
          <a:p>
            <a:r>
              <a:rPr b="0" lang="en-US" sz="1600" spc="-1" strike="noStrike">
                <a:latin typeface="Arial"/>
              </a:rPr>
              <a:t>suspected, or confirmed as COVID-19 positive</a:t>
            </a:r>
            <a:endParaRPr b="0" lang="en-US" sz="1600" spc="-1" strike="noStrike">
              <a:latin typeface="Arial"/>
            </a:endParaRPr>
          </a:p>
        </p:txBody>
      </p:sp>
      <p:sp>
        <p:nvSpPr>
          <p:cNvPr id="254" name="TextShape 3"/>
          <p:cNvSpPr txBox="1"/>
          <p:nvPr/>
        </p:nvSpPr>
        <p:spPr>
          <a:xfrm>
            <a:off x="822960" y="914400"/>
            <a:ext cx="4937760" cy="2824920"/>
          </a:xfrm>
          <a:prstGeom prst="rect">
            <a:avLst/>
          </a:prstGeom>
          <a:noFill/>
          <a:ln>
            <a:noFill/>
          </a:ln>
        </p:spPr>
        <p:txBody>
          <a:bodyPr lIns="90000" rIns="90000" tIns="45000" bIns="45000">
            <a:noAutofit/>
          </a:bodyPr>
          <a:p>
            <a:pPr marL="216000" indent="-216000">
              <a:buClr>
                <a:srgbClr val="ffffff"/>
              </a:buClr>
              <a:buSzPct val="45000"/>
              <a:buFont typeface="Wingdings" charset="2"/>
              <a:buChar char=""/>
            </a:pPr>
            <a:r>
              <a:rPr b="0" lang="en-US" sz="3200" spc="-1" strike="noStrike">
                <a:latin typeface="Arial"/>
              </a:rPr>
              <a:t>Properly clean and sanitize facilities.</a:t>
            </a:r>
            <a:endParaRPr b="0" lang="en-US" sz="3200" spc="-1" strike="noStrike">
              <a:latin typeface="Arial"/>
            </a:endParaRPr>
          </a:p>
          <a:p>
            <a:pPr marL="216000" indent="-216000">
              <a:buClr>
                <a:srgbClr val="ffffff"/>
              </a:buClr>
              <a:buSzPct val="45000"/>
              <a:buFont typeface="Wingdings" charset="2"/>
              <a:buChar char=""/>
            </a:pPr>
            <a:r>
              <a:rPr b="0" lang="en-US" sz="3200" spc="-1" strike="noStrike">
                <a:latin typeface="Arial"/>
              </a:rPr>
              <a:t>Clean surfaces people touch.</a:t>
            </a:r>
            <a:endParaRPr b="0" lang="en-US" sz="3200" spc="-1" strike="noStrike">
              <a:latin typeface="Arial"/>
            </a:endParaRPr>
          </a:p>
          <a:p>
            <a:pPr marL="216000" indent="-216000">
              <a:buClr>
                <a:srgbClr val="ffffff"/>
              </a:buClr>
              <a:buSzPct val="45000"/>
              <a:buFont typeface="Wingdings" charset="2"/>
              <a:buChar char=""/>
            </a:pPr>
            <a:r>
              <a:rPr b="0" lang="en-US" sz="3200" spc="-1" strike="noStrike">
                <a:latin typeface="Arial"/>
              </a:rPr>
              <a:t>Use bleach &amp; alcohol-based cleaners</a:t>
            </a:r>
            <a:endParaRPr b="0" lang="en-US" sz="3200" spc="-1" strike="noStrike">
              <a:latin typeface="Arial"/>
            </a:endParaRPr>
          </a:p>
        </p:txBody>
      </p:sp>
      <p:pic>
        <p:nvPicPr>
          <p:cNvPr id="255" name="" descr=""/>
          <p:cNvPicPr/>
          <p:nvPr/>
        </p:nvPicPr>
        <p:blipFill>
          <a:blip r:embed="rId1"/>
          <a:stretch/>
        </p:blipFill>
        <p:spPr>
          <a:xfrm>
            <a:off x="7040880" y="1005840"/>
            <a:ext cx="2255760" cy="2910960"/>
          </a:xfrm>
          <a:prstGeom prst="rect">
            <a:avLst/>
          </a:prstGeom>
          <a:ln>
            <a:noFill/>
          </a:ln>
        </p:spPr>
      </p:pic>
      <p:pic>
        <p:nvPicPr>
          <p:cNvPr id="256" name="" descr=""/>
          <p:cNvPicPr/>
          <p:nvPr/>
        </p:nvPicPr>
        <p:blipFill>
          <a:blip r:embed="rId2"/>
          <a:stretch/>
        </p:blipFill>
        <p:spPr>
          <a:xfrm>
            <a:off x="1080" y="3018600"/>
            <a:ext cx="816840" cy="923400"/>
          </a:xfrm>
          <a:prstGeom prst="rect">
            <a:avLst/>
          </a:prstGeom>
          <a:ln>
            <a:noFill/>
          </a:ln>
        </p:spPr>
      </p:pic>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7" name="CustomShape 1"/>
          <p:cNvSpPr/>
          <p:nvPr/>
        </p:nvSpPr>
        <p:spPr>
          <a:xfrm>
            <a:off x="6522120" y="740880"/>
            <a:ext cx="3004560" cy="3012840"/>
          </a:xfrm>
          <a:prstGeom prst="ellipse">
            <a:avLst/>
          </a:prstGeom>
          <a:solidFill>
            <a:srgbClr val="ffffff"/>
          </a:solidFill>
          <a:ln>
            <a:solidFill>
              <a:srgbClr val="3465a4"/>
            </a:solidFill>
          </a:ln>
        </p:spPr>
        <p:style>
          <a:lnRef idx="0"/>
          <a:fillRef idx="0"/>
          <a:effectRef idx="0"/>
          <a:fontRef idx="minor"/>
        </p:style>
      </p:sp>
      <p:sp>
        <p:nvSpPr>
          <p:cNvPr id="258" name="TextShape 2"/>
          <p:cNvSpPr txBox="1"/>
          <p:nvPr/>
        </p:nvSpPr>
        <p:spPr>
          <a:xfrm>
            <a:off x="441000" y="-91440"/>
            <a:ext cx="9068760" cy="822960"/>
          </a:xfrm>
          <a:prstGeom prst="rect">
            <a:avLst/>
          </a:prstGeom>
          <a:noFill/>
          <a:ln>
            <a:noFill/>
          </a:ln>
        </p:spPr>
        <p:txBody>
          <a:bodyPr lIns="0" rIns="0" tIns="0" bIns="0" anchor="ctr">
            <a:noAutofit/>
          </a:bodyPr>
          <a:p>
            <a:r>
              <a:rPr b="0" lang="en-US" sz="3300" spc="-1" strike="noStrike">
                <a:solidFill>
                  <a:srgbClr val="ffffff"/>
                </a:solidFill>
                <a:latin typeface="Arial"/>
              </a:rPr>
              <a:t>Cleaning and Disinfecting Requirements</a:t>
            </a:r>
            <a:endParaRPr b="0" lang="en-US" sz="3300" spc="-1" strike="noStrike">
              <a:solidFill>
                <a:srgbClr val="ffffff"/>
              </a:solidFill>
              <a:latin typeface="Arial"/>
            </a:endParaRPr>
          </a:p>
        </p:txBody>
      </p:sp>
      <p:sp>
        <p:nvSpPr>
          <p:cNvPr id="259" name="TextShape 3"/>
          <p:cNvSpPr txBox="1"/>
          <p:nvPr/>
        </p:nvSpPr>
        <p:spPr>
          <a:xfrm>
            <a:off x="503640" y="3840120"/>
            <a:ext cx="9068760" cy="1729080"/>
          </a:xfrm>
          <a:prstGeom prst="rect">
            <a:avLst/>
          </a:prstGeom>
          <a:solidFill>
            <a:srgbClr val="ffffff">
              <a:alpha val="70000"/>
            </a:srgbClr>
          </a:solidFill>
          <a:ln>
            <a:noFill/>
          </a:ln>
        </p:spPr>
        <p:txBody>
          <a:bodyPr lIns="0" rIns="0" tIns="0" bIns="0" anchor="ctr">
            <a:noAutofit/>
          </a:bodyPr>
          <a:p>
            <a:r>
              <a:rPr b="0" lang="en-US" sz="1600" spc="-1" strike="noStrike">
                <a:latin typeface="Arial"/>
              </a:rPr>
              <a:t>Places of worship, as appropriate, must ensure they do not use cleaning procedures that</a:t>
            </a:r>
            <a:endParaRPr b="0" lang="en-US" sz="1600" spc="-1" strike="noStrike">
              <a:latin typeface="Arial"/>
            </a:endParaRPr>
          </a:p>
          <a:p>
            <a:r>
              <a:rPr b="0" lang="en-US" sz="1600" spc="-1" strike="noStrike">
                <a:latin typeface="Arial"/>
              </a:rPr>
              <a:t>could re-aerosolize infectious particles. This includes, but is not limited to, avoiding</a:t>
            </a:r>
            <a:endParaRPr b="0" lang="en-US" sz="1600" spc="-1" strike="noStrike">
              <a:latin typeface="Arial"/>
            </a:endParaRPr>
          </a:p>
          <a:p>
            <a:r>
              <a:rPr b="0" lang="en-US" sz="1600" spc="-1" strike="noStrike">
                <a:latin typeface="Arial"/>
              </a:rPr>
              <a:t>practices such as dry sweeping or use of high-pressure streams of air, water, or cleaning</a:t>
            </a:r>
            <a:endParaRPr b="0" lang="en-US" sz="1600" spc="-1" strike="noStrike">
              <a:latin typeface="Arial"/>
            </a:endParaRPr>
          </a:p>
          <a:p>
            <a:r>
              <a:rPr b="0" lang="en-US" sz="1600" spc="-1" strike="noStrike">
                <a:latin typeface="Arial"/>
              </a:rPr>
              <a:t>chemicals.</a:t>
            </a:r>
            <a:endParaRPr b="0" lang="en-US" sz="1600" spc="-1" strike="noStrike">
              <a:latin typeface="Arial"/>
            </a:endParaRPr>
          </a:p>
        </p:txBody>
      </p:sp>
      <p:sp>
        <p:nvSpPr>
          <p:cNvPr id="260" name="TextShape 4"/>
          <p:cNvSpPr txBox="1"/>
          <p:nvPr/>
        </p:nvSpPr>
        <p:spPr>
          <a:xfrm>
            <a:off x="822960" y="914400"/>
            <a:ext cx="4937760" cy="1457640"/>
          </a:xfrm>
          <a:prstGeom prst="rect">
            <a:avLst/>
          </a:prstGeom>
          <a:noFill/>
          <a:ln>
            <a:noFill/>
          </a:ln>
        </p:spPr>
        <p:txBody>
          <a:bodyPr lIns="90000" rIns="90000" tIns="45000" bIns="45000">
            <a:noAutofit/>
          </a:bodyPr>
          <a:p>
            <a:pPr marL="216000" indent="-216000">
              <a:buClr>
                <a:srgbClr val="ffffff"/>
              </a:buClr>
              <a:buSzPct val="45000"/>
              <a:buFont typeface="Wingdings" charset="2"/>
              <a:buChar char=""/>
            </a:pPr>
            <a:r>
              <a:rPr b="0" lang="en-US" sz="3200" spc="-1" strike="noStrike">
                <a:latin typeface="Arial"/>
              </a:rPr>
              <a:t>Don’t sweep or blow surfaces – it could spread the virus!</a:t>
            </a:r>
            <a:endParaRPr b="0" lang="en-US" sz="3200" spc="-1" strike="noStrike">
              <a:latin typeface="Arial"/>
            </a:endParaRPr>
          </a:p>
        </p:txBody>
      </p:sp>
      <p:pic>
        <p:nvPicPr>
          <p:cNvPr id="261" name="" descr=""/>
          <p:cNvPicPr/>
          <p:nvPr/>
        </p:nvPicPr>
        <p:blipFill>
          <a:blip r:embed="rId1"/>
          <a:stretch/>
        </p:blipFill>
        <p:spPr>
          <a:xfrm flipH="1">
            <a:off x="6518160" y="1057680"/>
            <a:ext cx="2531160" cy="2709720"/>
          </a:xfrm>
          <a:prstGeom prst="rect">
            <a:avLst/>
          </a:prstGeom>
          <a:ln>
            <a:noFill/>
          </a:ln>
        </p:spPr>
      </p:pic>
      <p:pic>
        <p:nvPicPr>
          <p:cNvPr id="262" name="" descr=""/>
          <p:cNvPicPr/>
          <p:nvPr/>
        </p:nvPicPr>
        <p:blipFill>
          <a:blip r:embed="rId2"/>
          <a:stretch/>
        </p:blipFill>
        <p:spPr>
          <a:xfrm>
            <a:off x="6343200" y="502920"/>
            <a:ext cx="3459240" cy="3581280"/>
          </a:xfrm>
          <a:prstGeom prst="rect">
            <a:avLst/>
          </a:prstGeom>
          <a:ln>
            <a:noFill/>
          </a:ln>
        </p:spPr>
      </p:pic>
      <p:pic>
        <p:nvPicPr>
          <p:cNvPr id="263" name="" descr=""/>
          <p:cNvPicPr/>
          <p:nvPr/>
        </p:nvPicPr>
        <p:blipFill>
          <a:blip r:embed="rId3"/>
          <a:stretch/>
        </p:blipFill>
        <p:spPr>
          <a:xfrm rot="21282000">
            <a:off x="105120" y="3411360"/>
            <a:ext cx="619560" cy="309960"/>
          </a:xfrm>
          <a:prstGeom prst="rect">
            <a:avLst/>
          </a:prstGeom>
          <a:ln w="57240">
            <a:solidFill>
              <a:srgbClr val="ffffff"/>
            </a:solidFill>
            <a:round/>
          </a:ln>
        </p:spPr>
      </p:pic>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4" name="TextShape 1"/>
          <p:cNvSpPr txBox="1"/>
          <p:nvPr/>
        </p:nvSpPr>
        <p:spPr>
          <a:xfrm>
            <a:off x="441000" y="-91440"/>
            <a:ext cx="9068760" cy="822960"/>
          </a:xfrm>
          <a:prstGeom prst="rect">
            <a:avLst/>
          </a:prstGeom>
          <a:noFill/>
          <a:ln>
            <a:noFill/>
          </a:ln>
        </p:spPr>
        <p:txBody>
          <a:bodyPr lIns="0" rIns="0" tIns="0" bIns="0" anchor="ctr">
            <a:noAutofit/>
          </a:bodyPr>
          <a:p>
            <a:r>
              <a:rPr b="0" lang="en-US" sz="3300" spc="-1" strike="noStrike">
                <a:solidFill>
                  <a:srgbClr val="ffffff"/>
                </a:solidFill>
                <a:latin typeface="Arial"/>
              </a:rPr>
              <a:t>Training and Safety Requirements</a:t>
            </a:r>
            <a:endParaRPr b="0" lang="en-US" sz="3300" spc="-1" strike="noStrike">
              <a:solidFill>
                <a:srgbClr val="ffffff"/>
              </a:solidFill>
              <a:latin typeface="Arial"/>
            </a:endParaRPr>
          </a:p>
        </p:txBody>
      </p:sp>
      <p:sp>
        <p:nvSpPr>
          <p:cNvPr id="265" name="TextShape 2"/>
          <p:cNvSpPr txBox="1"/>
          <p:nvPr/>
        </p:nvSpPr>
        <p:spPr>
          <a:xfrm>
            <a:off x="503640" y="3840120"/>
            <a:ext cx="9068760" cy="1729080"/>
          </a:xfrm>
          <a:prstGeom prst="rect">
            <a:avLst/>
          </a:prstGeom>
          <a:solidFill>
            <a:srgbClr val="ffffff">
              <a:alpha val="70000"/>
            </a:srgbClr>
          </a:solidFill>
          <a:ln>
            <a:noFill/>
          </a:ln>
        </p:spPr>
        <p:txBody>
          <a:bodyPr lIns="0" rIns="0" tIns="0" bIns="0" anchor="ctr">
            <a:noAutofit/>
          </a:bodyPr>
          <a:p>
            <a:r>
              <a:rPr b="0" lang="en-US" sz="1600" spc="-1" strike="noStrike">
                <a:latin typeface="Arial"/>
              </a:rPr>
              <a:t>Places of worship should ensure appropriate signage is posted throughout their facilities</a:t>
            </a:r>
            <a:endParaRPr b="0" lang="en-US" sz="1600" spc="-1" strike="noStrike">
              <a:latin typeface="Arial"/>
            </a:endParaRPr>
          </a:p>
          <a:p>
            <a:r>
              <a:rPr b="0" lang="en-US" sz="1600" spc="-1" strike="noStrike">
                <a:latin typeface="Arial"/>
              </a:rPr>
              <a:t>to inform clergy, staff-employees, and congregants about good hygiene and new</a:t>
            </a:r>
            <a:endParaRPr b="0" lang="en-US" sz="1600" spc="-1" strike="noStrike">
              <a:latin typeface="Arial"/>
            </a:endParaRPr>
          </a:p>
          <a:p>
            <a:r>
              <a:rPr b="0" lang="en-US" sz="1600" spc="-1" strike="noStrike">
                <a:latin typeface="Arial"/>
              </a:rPr>
              <a:t>practices.</a:t>
            </a:r>
            <a:endParaRPr b="0" lang="en-US" sz="1600" spc="-1" strike="noStrike">
              <a:latin typeface="Arial"/>
            </a:endParaRPr>
          </a:p>
        </p:txBody>
      </p:sp>
      <p:sp>
        <p:nvSpPr>
          <p:cNvPr id="266" name="TextShape 3"/>
          <p:cNvSpPr txBox="1"/>
          <p:nvPr/>
        </p:nvSpPr>
        <p:spPr>
          <a:xfrm>
            <a:off x="822960" y="914400"/>
            <a:ext cx="4937760" cy="1457640"/>
          </a:xfrm>
          <a:prstGeom prst="rect">
            <a:avLst/>
          </a:prstGeom>
          <a:noFill/>
          <a:ln>
            <a:noFill/>
          </a:ln>
        </p:spPr>
        <p:txBody>
          <a:bodyPr lIns="90000" rIns="90000" tIns="45000" bIns="45000">
            <a:noAutofit/>
          </a:bodyPr>
          <a:p>
            <a:pPr marL="216000" indent="-216000">
              <a:buClr>
                <a:srgbClr val="ffffff"/>
              </a:buClr>
              <a:buSzPct val="45000"/>
              <a:buFont typeface="Wingdings" charset="2"/>
              <a:buChar char=""/>
            </a:pPr>
            <a:r>
              <a:rPr b="0" lang="en-US" sz="3200" spc="-1" strike="noStrike">
                <a:latin typeface="Arial"/>
              </a:rPr>
              <a:t>Post Signs</a:t>
            </a:r>
            <a:br/>
            <a:r>
              <a:rPr b="0" lang="en-US" sz="3200" spc="-1" strike="noStrike">
                <a:latin typeface="Arial"/>
              </a:rPr>
              <a:t> </a:t>
            </a:r>
            <a:endParaRPr b="0" lang="en-US" sz="3200" spc="-1" strike="noStrike">
              <a:latin typeface="Arial"/>
            </a:endParaRPr>
          </a:p>
          <a:p>
            <a:pPr marL="216000" indent="-216000">
              <a:lnSpc>
                <a:spcPct val="100000"/>
              </a:lnSpc>
              <a:buClr>
                <a:srgbClr val="ffffff"/>
              </a:buClr>
              <a:buSzPct val="45000"/>
              <a:buFont typeface="Wingdings" charset="2"/>
              <a:buChar char=""/>
            </a:pPr>
            <a:r>
              <a:rPr b="0" lang="en-US" sz="3200" spc="-1" strike="noStrike">
                <a:latin typeface="Arial"/>
              </a:rPr>
              <a:t>Communicate Changes</a:t>
            </a:r>
            <a:endParaRPr b="0" lang="en-US" sz="3200" spc="-1" strike="noStrike">
              <a:latin typeface="Arial"/>
            </a:endParaRPr>
          </a:p>
        </p:txBody>
      </p:sp>
      <p:pic>
        <p:nvPicPr>
          <p:cNvPr id="267" name="" descr=""/>
          <p:cNvPicPr/>
          <p:nvPr/>
        </p:nvPicPr>
        <p:blipFill>
          <a:blip r:embed="rId1"/>
          <a:stretch/>
        </p:blipFill>
        <p:spPr>
          <a:xfrm>
            <a:off x="5819400" y="457200"/>
            <a:ext cx="3558240" cy="3533400"/>
          </a:xfrm>
          <a:prstGeom prst="rect">
            <a:avLst/>
          </a:prstGeom>
          <a:ln>
            <a:noFill/>
          </a:ln>
        </p:spPr>
      </p:pic>
      <p:pic>
        <p:nvPicPr>
          <p:cNvPr id="268" name="" descr=""/>
          <p:cNvPicPr/>
          <p:nvPr/>
        </p:nvPicPr>
        <p:blipFill>
          <a:blip r:embed="rId2"/>
          <a:stretch/>
        </p:blipFill>
        <p:spPr>
          <a:xfrm>
            <a:off x="1440" y="3018960"/>
            <a:ext cx="816840" cy="923400"/>
          </a:xfrm>
          <a:prstGeom prst="rect">
            <a:avLst/>
          </a:prstGeom>
          <a:ln>
            <a:noFill/>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9" name="TextShape 1"/>
          <p:cNvSpPr txBox="1"/>
          <p:nvPr/>
        </p:nvSpPr>
        <p:spPr>
          <a:xfrm>
            <a:off x="503640" y="822960"/>
            <a:ext cx="9068760" cy="784800"/>
          </a:xfrm>
          <a:prstGeom prst="rect">
            <a:avLst/>
          </a:prstGeom>
          <a:noFill/>
          <a:ln>
            <a:noFill/>
          </a:ln>
        </p:spPr>
        <p:txBody>
          <a:bodyPr lIns="0" rIns="0" tIns="0" bIns="0" anchor="ctr">
            <a:noAutofit/>
          </a:bodyPr>
          <a:p>
            <a:pPr algn="ctr"/>
            <a:r>
              <a:rPr b="0" lang="en-US" sz="3300" spc="-1" strike="noStrike">
                <a:latin typeface="Arial"/>
              </a:rPr>
              <a:t>Kentucky Summary</a:t>
            </a:r>
            <a:endParaRPr b="0" lang="en-US" sz="3300" spc="-1" strike="noStrike">
              <a:latin typeface="Arial"/>
            </a:endParaRPr>
          </a:p>
        </p:txBody>
      </p:sp>
      <p:sp>
        <p:nvSpPr>
          <p:cNvPr id="130" name="TextShape 2"/>
          <p:cNvSpPr txBox="1"/>
          <p:nvPr/>
        </p:nvSpPr>
        <p:spPr>
          <a:xfrm>
            <a:off x="503640" y="1673640"/>
            <a:ext cx="9068760" cy="3995640"/>
          </a:xfrm>
          <a:prstGeom prst="rect">
            <a:avLst/>
          </a:prstGeom>
          <a:noFill/>
          <a:ln>
            <a:noFill/>
          </a:ln>
        </p:spPr>
        <p:txBody>
          <a:bodyPr lIns="0" rIns="0" tIns="0" bIns="0">
            <a:normAutofit fontScale="91000"/>
          </a:bodyPr>
          <a:p>
            <a:pPr marL="432000" indent="-324000">
              <a:spcAft>
                <a:spcPts val="1057"/>
              </a:spcAft>
              <a:buClr>
                <a:srgbClr val="000000"/>
              </a:buClr>
              <a:buSzPct val="45000"/>
              <a:buFont typeface="Wingdings" charset="2"/>
              <a:buChar char=""/>
            </a:pPr>
            <a:r>
              <a:rPr b="0" lang="en-US" sz="2400" spc="-1" strike="noStrike">
                <a:latin typeface="Arial"/>
              </a:rPr>
              <a:t>In Kentucky, Houses of </a:t>
            </a:r>
            <a:r>
              <a:rPr b="0" lang="en-US" sz="2400" spc="-1" strike="noStrike">
                <a:latin typeface="Arial"/>
              </a:rPr>
              <a:t>worship were scheduled to </a:t>
            </a:r>
            <a:r>
              <a:rPr b="0" lang="en-US" sz="2400" spc="-1" strike="noStrike">
                <a:latin typeface="Arial"/>
              </a:rPr>
              <a:t>begin reopening May 20, but </a:t>
            </a:r>
            <a:r>
              <a:rPr b="0" lang="en-US" sz="2400" spc="-1" strike="noStrike">
                <a:latin typeface="Arial"/>
              </a:rPr>
              <a:t>can now open effective May 9 </a:t>
            </a:r>
            <a:r>
              <a:rPr b="0" lang="en-US" sz="2400" spc="-1" strike="noStrike">
                <a:latin typeface="Arial"/>
              </a:rPr>
              <a:t>due to Federal Court Ruling.</a:t>
            </a:r>
            <a:endParaRPr b="0" lang="en-US" sz="2400" spc="-1" strike="noStrike">
              <a:latin typeface="Arial"/>
            </a:endParaRPr>
          </a:p>
          <a:p>
            <a:pPr marL="432000" indent="-324000">
              <a:spcAft>
                <a:spcPts val="1057"/>
              </a:spcAft>
              <a:buClr>
                <a:srgbClr val="000000"/>
              </a:buClr>
              <a:buSzPct val="45000"/>
              <a:buFont typeface="Wingdings" charset="2"/>
              <a:buChar char=""/>
            </a:pPr>
            <a:r>
              <a:rPr b="0" lang="en-US" sz="2400" spc="-1" strike="noStrike">
                <a:latin typeface="Arial"/>
              </a:rPr>
              <a:t>Kentucky State Health </a:t>
            </a:r>
            <a:r>
              <a:rPr b="0" lang="en-US" sz="2400" spc="-1" strike="noStrike">
                <a:latin typeface="Arial"/>
              </a:rPr>
              <a:t>Guidelines for reopening </a:t>
            </a:r>
            <a:r>
              <a:rPr b="0" lang="en-US" sz="2400" spc="-1" strike="noStrike">
                <a:latin typeface="Arial"/>
              </a:rPr>
              <a:t>churches include:</a:t>
            </a:r>
            <a:endParaRPr b="0" lang="en-US" sz="2400" spc="-1" strike="noStrike">
              <a:latin typeface="Arial"/>
            </a:endParaRPr>
          </a:p>
          <a:p>
            <a:pPr lvl="1" marL="864000" indent="-324000">
              <a:spcAft>
                <a:spcPts val="848"/>
              </a:spcAft>
              <a:buClr>
                <a:srgbClr val="000000"/>
              </a:buClr>
              <a:buSzPct val="75000"/>
              <a:buFont typeface="Symbol" charset="2"/>
              <a:buChar char=""/>
            </a:pPr>
            <a:r>
              <a:rPr b="0" lang="en-US" sz="2100" spc="-1" strike="noStrike">
                <a:latin typeface="Arial"/>
              </a:rPr>
              <a:t>Social Distancing</a:t>
            </a:r>
            <a:endParaRPr b="0" lang="en-US" sz="2100" spc="-1" strike="noStrike">
              <a:latin typeface="Arial"/>
            </a:endParaRPr>
          </a:p>
          <a:p>
            <a:pPr lvl="1" marL="864000" indent="-324000">
              <a:spcAft>
                <a:spcPts val="848"/>
              </a:spcAft>
              <a:buClr>
                <a:srgbClr val="000000"/>
              </a:buClr>
              <a:buSzPct val="75000"/>
              <a:buFont typeface="Symbol" charset="2"/>
              <a:buChar char=""/>
            </a:pPr>
            <a:r>
              <a:rPr b="0" lang="en-US" sz="2100" spc="-1" strike="noStrike">
                <a:latin typeface="Arial"/>
              </a:rPr>
              <a:t>Personal Protective Equipment </a:t>
            </a:r>
            <a:r>
              <a:rPr b="0" lang="en-US" sz="2100" spc="-1" strike="noStrike">
                <a:latin typeface="Arial"/>
              </a:rPr>
              <a:t>Requirements</a:t>
            </a:r>
            <a:endParaRPr b="0" lang="en-US" sz="2100" spc="-1" strike="noStrike">
              <a:latin typeface="Arial"/>
            </a:endParaRPr>
          </a:p>
          <a:p>
            <a:pPr lvl="1" marL="864000" indent="-324000">
              <a:spcAft>
                <a:spcPts val="848"/>
              </a:spcAft>
              <a:buClr>
                <a:srgbClr val="000000"/>
              </a:buClr>
              <a:buSzPct val="75000"/>
              <a:buFont typeface="Symbol" charset="2"/>
              <a:buChar char=""/>
            </a:pPr>
            <a:r>
              <a:rPr b="0" lang="en-US" sz="2100" spc="-1" strike="noStrike">
                <a:latin typeface="Arial"/>
              </a:rPr>
              <a:t>Cleaning and Disinfecting </a:t>
            </a:r>
            <a:r>
              <a:rPr b="0" lang="en-US" sz="2100" spc="-1" strike="noStrike">
                <a:latin typeface="Arial"/>
              </a:rPr>
              <a:t>Requirements</a:t>
            </a:r>
            <a:endParaRPr b="0" lang="en-US" sz="2100" spc="-1" strike="noStrike">
              <a:latin typeface="Arial"/>
            </a:endParaRPr>
          </a:p>
          <a:p>
            <a:pPr lvl="1" marL="864000" indent="-324000">
              <a:spcAft>
                <a:spcPts val="848"/>
              </a:spcAft>
              <a:buClr>
                <a:srgbClr val="000000"/>
              </a:buClr>
              <a:buSzPct val="75000"/>
              <a:buFont typeface="Symbol" charset="2"/>
              <a:buChar char=""/>
            </a:pPr>
            <a:r>
              <a:rPr b="0" lang="en-US" sz="2100" spc="-1" strike="noStrike">
                <a:latin typeface="Arial"/>
              </a:rPr>
              <a:t>Training and Safety </a:t>
            </a:r>
            <a:r>
              <a:rPr b="0" lang="en-US" sz="2100" spc="-1" strike="noStrike">
                <a:latin typeface="Arial"/>
              </a:rPr>
              <a:t>Requirements</a:t>
            </a:r>
            <a:endParaRPr b="0" lang="en-US" sz="2100" spc="-1" strike="noStrike">
              <a:latin typeface="Arial"/>
            </a:endParaRPr>
          </a:p>
          <a:p>
            <a:pPr marL="432000" indent="-324000" algn="ctr">
              <a:spcAft>
                <a:spcPts val="1057"/>
              </a:spcAft>
              <a:buClr>
                <a:srgbClr val="000000"/>
              </a:buClr>
              <a:buSzPct val="45000"/>
              <a:buFont typeface="Wingdings" charset="2"/>
              <a:buChar char=""/>
            </a:pPr>
            <a:r>
              <a:rPr b="0" lang="en-US" sz="2200" spc="-1" strike="noStrike">
                <a:latin typeface="Arial"/>
              </a:rPr>
              <a:t>https://govstatus.egov.com/ky-</a:t>
            </a:r>
            <a:r>
              <a:rPr b="0" lang="en-US" sz="2200" spc="-1" strike="noStrike">
                <a:latin typeface="Arial"/>
              </a:rPr>
              <a:t>healthy-at-</a:t>
            </a:r>
            <a:r>
              <a:rPr b="0" lang="en-US" sz="2200" spc="-1" strike="noStrike">
                <a:latin typeface="Arial"/>
              </a:rPr>
              <a:t>work#MinimumRequirements</a:t>
            </a:r>
            <a:endParaRPr b="0" lang="en-US" sz="2200" spc="-1" strike="noStrike">
              <a:latin typeface="Arial"/>
            </a:endParaRPr>
          </a:p>
        </p:txBody>
      </p:sp>
      <p:pic>
        <p:nvPicPr>
          <p:cNvPr id="131" name="" descr=""/>
          <p:cNvPicPr/>
          <p:nvPr/>
        </p:nvPicPr>
        <p:blipFill>
          <a:blip r:embed="rId1"/>
          <a:stretch/>
        </p:blipFill>
        <p:spPr>
          <a:xfrm rot="21281400">
            <a:off x="8348760" y="3758760"/>
            <a:ext cx="1323360" cy="661680"/>
          </a:xfrm>
          <a:prstGeom prst="rect">
            <a:avLst/>
          </a:prstGeom>
          <a:ln w="57240">
            <a:solidFill>
              <a:srgbClr val="ffffff"/>
            </a:solidFill>
            <a:round/>
          </a:ln>
          <a:effectLst>
            <a:outerShdw dist="36147" dir="2700000">
              <a:srgbClr val="808080"/>
            </a:outerShdw>
          </a:effectLst>
        </p:spPr>
      </p:pic>
    </p:spTree>
  </p:cSld>
  <mc:AlternateContent>
    <mc:Choice Requires="p14">
      <p:transition spd="slow" p14:dur="2000"/>
    </mc:Choice>
    <mc:Fallback>
      <p:transition spd="slow"/>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9" name="TextShape 1"/>
          <p:cNvSpPr txBox="1"/>
          <p:nvPr/>
        </p:nvSpPr>
        <p:spPr>
          <a:xfrm>
            <a:off x="441000" y="-91440"/>
            <a:ext cx="9068760" cy="822960"/>
          </a:xfrm>
          <a:prstGeom prst="rect">
            <a:avLst/>
          </a:prstGeom>
          <a:noFill/>
          <a:ln>
            <a:noFill/>
          </a:ln>
        </p:spPr>
        <p:txBody>
          <a:bodyPr lIns="0" rIns="0" tIns="0" bIns="0" anchor="ctr">
            <a:noAutofit/>
          </a:bodyPr>
          <a:p>
            <a:r>
              <a:rPr b="0" lang="en-US" sz="3300" spc="-1" strike="noStrike">
                <a:solidFill>
                  <a:srgbClr val="ffffff"/>
                </a:solidFill>
                <a:latin typeface="Arial"/>
              </a:rPr>
              <a:t>Training and Safety Requirements</a:t>
            </a:r>
            <a:endParaRPr b="0" lang="en-US" sz="3300" spc="-1" strike="noStrike">
              <a:solidFill>
                <a:srgbClr val="ffffff"/>
              </a:solidFill>
              <a:latin typeface="Arial"/>
            </a:endParaRPr>
          </a:p>
        </p:txBody>
      </p:sp>
      <p:sp>
        <p:nvSpPr>
          <p:cNvPr id="270" name="TextShape 2"/>
          <p:cNvSpPr txBox="1"/>
          <p:nvPr/>
        </p:nvSpPr>
        <p:spPr>
          <a:xfrm>
            <a:off x="503640" y="3840120"/>
            <a:ext cx="9068760" cy="1729080"/>
          </a:xfrm>
          <a:prstGeom prst="rect">
            <a:avLst/>
          </a:prstGeom>
          <a:solidFill>
            <a:srgbClr val="ffffff">
              <a:alpha val="70000"/>
            </a:srgbClr>
          </a:solidFill>
          <a:ln>
            <a:noFill/>
          </a:ln>
        </p:spPr>
        <p:txBody>
          <a:bodyPr lIns="0" rIns="0" tIns="0" bIns="0" anchor="ctr">
            <a:noAutofit/>
          </a:bodyPr>
          <a:p>
            <a:r>
              <a:rPr b="0" lang="en-US" sz="1600" spc="-1" strike="noStrike">
                <a:latin typeface="Arial"/>
              </a:rPr>
              <a:t>Places of worship should ensure clergy, staff-employees, volunteers, and congregants are</a:t>
            </a:r>
            <a:endParaRPr b="0" lang="en-US" sz="1600" spc="-1" strike="noStrike">
              <a:latin typeface="Arial"/>
            </a:endParaRPr>
          </a:p>
          <a:p>
            <a:r>
              <a:rPr b="0" lang="en-US" sz="1600" spc="-1" strike="noStrike">
                <a:latin typeface="Arial"/>
              </a:rPr>
              <a:t>instructed to avoid touching their faces, including their eyes, noses, and mouths,</a:t>
            </a:r>
            <a:endParaRPr b="0" lang="en-US" sz="1600" spc="-1" strike="noStrike">
              <a:latin typeface="Arial"/>
            </a:endParaRPr>
          </a:p>
          <a:p>
            <a:r>
              <a:rPr b="0" lang="en-US" sz="1600" spc="-1" strike="noStrike">
                <a:latin typeface="Arial"/>
              </a:rPr>
              <a:t>particularly until after they have thoroughly washed their hands upon completing work</a:t>
            </a:r>
            <a:endParaRPr b="0" lang="en-US" sz="1600" spc="-1" strike="noStrike">
              <a:latin typeface="Arial"/>
            </a:endParaRPr>
          </a:p>
          <a:p>
            <a:r>
              <a:rPr b="0" lang="en-US" sz="1600" spc="-1" strike="noStrike">
                <a:latin typeface="Arial"/>
              </a:rPr>
              <a:t>and/or removing PPE, to the greatest extent practicable.</a:t>
            </a:r>
            <a:endParaRPr b="0" lang="en-US" sz="1600" spc="-1" strike="noStrike">
              <a:latin typeface="Arial"/>
            </a:endParaRPr>
          </a:p>
        </p:txBody>
      </p:sp>
      <p:sp>
        <p:nvSpPr>
          <p:cNvPr id="271" name="TextShape 3"/>
          <p:cNvSpPr txBox="1"/>
          <p:nvPr/>
        </p:nvSpPr>
        <p:spPr>
          <a:xfrm>
            <a:off x="822960" y="914400"/>
            <a:ext cx="4937760" cy="1001880"/>
          </a:xfrm>
          <a:prstGeom prst="rect">
            <a:avLst/>
          </a:prstGeom>
          <a:noFill/>
          <a:ln>
            <a:noFill/>
          </a:ln>
        </p:spPr>
        <p:txBody>
          <a:bodyPr lIns="90000" rIns="90000" tIns="45000" bIns="45000">
            <a:noAutofit/>
          </a:bodyPr>
          <a:p>
            <a:pPr marL="216000" indent="-216000">
              <a:buClr>
                <a:srgbClr val="ffffff"/>
              </a:buClr>
              <a:buSzPct val="45000"/>
              <a:buFont typeface="Wingdings" charset="2"/>
              <a:buChar char=""/>
            </a:pPr>
            <a:r>
              <a:rPr b="0" lang="en-US" sz="3200" spc="-1" strike="noStrike">
                <a:latin typeface="Arial"/>
              </a:rPr>
              <a:t>Learn not to touch</a:t>
            </a:r>
            <a:br/>
            <a:r>
              <a:rPr b="0" lang="en-US" sz="3200" spc="-1" strike="noStrike">
                <a:latin typeface="Arial"/>
              </a:rPr>
              <a:t>your face.</a:t>
            </a:r>
            <a:endParaRPr b="0" lang="en-US" sz="3200" spc="-1" strike="noStrike">
              <a:latin typeface="Arial"/>
            </a:endParaRPr>
          </a:p>
        </p:txBody>
      </p:sp>
      <p:pic>
        <p:nvPicPr>
          <p:cNvPr id="272" name="" descr=""/>
          <p:cNvPicPr/>
          <p:nvPr/>
        </p:nvPicPr>
        <p:blipFill>
          <a:blip r:embed="rId1"/>
          <a:stretch/>
        </p:blipFill>
        <p:spPr>
          <a:xfrm>
            <a:off x="6387120" y="913320"/>
            <a:ext cx="2939760" cy="3110040"/>
          </a:xfrm>
          <a:prstGeom prst="rect">
            <a:avLst/>
          </a:prstGeom>
          <a:ln>
            <a:noFill/>
          </a:ln>
        </p:spPr>
      </p:pic>
      <p:pic>
        <p:nvPicPr>
          <p:cNvPr id="273" name="" descr=""/>
          <p:cNvPicPr/>
          <p:nvPr/>
        </p:nvPicPr>
        <p:blipFill>
          <a:blip r:embed="rId2"/>
          <a:stretch/>
        </p:blipFill>
        <p:spPr>
          <a:xfrm rot="21282000">
            <a:off x="105480" y="3411720"/>
            <a:ext cx="619560" cy="309960"/>
          </a:xfrm>
          <a:prstGeom prst="rect">
            <a:avLst/>
          </a:prstGeom>
          <a:ln w="57240">
            <a:solidFill>
              <a:srgbClr val="ffffff"/>
            </a:solidFill>
            <a:round/>
          </a:ln>
        </p:spPr>
      </p:pic>
    </p:spTree>
  </p:cSld>
  <mc:AlternateContent>
    <mc:Choice Requires="p14">
      <p:transition spd="slow" p14:dur="2000"/>
    </mc:Choice>
    <mc:Fallback>
      <p:transition spd="slow"/>
    </mc:Fallback>
  </mc:AlternateContent>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4" name="TextShape 1"/>
          <p:cNvSpPr txBox="1"/>
          <p:nvPr/>
        </p:nvSpPr>
        <p:spPr>
          <a:xfrm>
            <a:off x="441000" y="-91440"/>
            <a:ext cx="9068760" cy="822960"/>
          </a:xfrm>
          <a:prstGeom prst="rect">
            <a:avLst/>
          </a:prstGeom>
          <a:noFill/>
          <a:ln>
            <a:noFill/>
          </a:ln>
        </p:spPr>
        <p:txBody>
          <a:bodyPr lIns="0" rIns="0" tIns="0" bIns="0" anchor="ctr">
            <a:noAutofit/>
          </a:bodyPr>
          <a:p>
            <a:r>
              <a:rPr b="0" lang="en-US" sz="3300" spc="-1" strike="noStrike">
                <a:solidFill>
                  <a:srgbClr val="ffffff"/>
                </a:solidFill>
                <a:latin typeface="Arial"/>
              </a:rPr>
              <a:t>Training and Safety Requirements</a:t>
            </a:r>
            <a:endParaRPr b="0" lang="en-US" sz="3300" spc="-1" strike="noStrike">
              <a:solidFill>
                <a:srgbClr val="ffffff"/>
              </a:solidFill>
              <a:latin typeface="Arial"/>
            </a:endParaRPr>
          </a:p>
        </p:txBody>
      </p:sp>
      <p:sp>
        <p:nvSpPr>
          <p:cNvPr id="275" name="TextShape 2"/>
          <p:cNvSpPr txBox="1"/>
          <p:nvPr/>
        </p:nvSpPr>
        <p:spPr>
          <a:xfrm>
            <a:off x="503640" y="3840120"/>
            <a:ext cx="9068760" cy="1729080"/>
          </a:xfrm>
          <a:prstGeom prst="rect">
            <a:avLst/>
          </a:prstGeom>
          <a:solidFill>
            <a:srgbClr val="ffffff">
              <a:alpha val="70000"/>
            </a:srgbClr>
          </a:solidFill>
          <a:ln>
            <a:noFill/>
          </a:ln>
        </p:spPr>
        <p:txBody>
          <a:bodyPr lIns="0" rIns="0" tIns="0" bIns="0" anchor="ctr">
            <a:noAutofit/>
          </a:bodyPr>
          <a:p>
            <a:r>
              <a:rPr b="0" lang="en-US" sz="1600" spc="-1" strike="noStrike">
                <a:latin typeface="Arial"/>
              </a:rPr>
              <a:t>Places of worship should ensure clergy, staff-employees, volunteers, and congregants are</a:t>
            </a:r>
            <a:endParaRPr b="0" lang="en-US" sz="1600" spc="-1" strike="noStrike">
              <a:latin typeface="Arial"/>
            </a:endParaRPr>
          </a:p>
          <a:p>
            <a:r>
              <a:rPr b="0" lang="en-US" sz="1600" spc="-1" strike="noStrike">
                <a:latin typeface="Arial"/>
              </a:rPr>
              <a:t>informed that they may identify and communicate potential improvements and/or</a:t>
            </a:r>
            <a:endParaRPr b="0" lang="en-US" sz="1600" spc="-1" strike="noStrike">
              <a:latin typeface="Arial"/>
            </a:endParaRPr>
          </a:p>
          <a:p>
            <a:r>
              <a:rPr b="0" lang="en-US" sz="1600" spc="-1" strike="noStrike">
                <a:latin typeface="Arial"/>
              </a:rPr>
              <a:t>concerns in order to reduce potential risk of exposure.</a:t>
            </a:r>
            <a:endParaRPr b="0" lang="en-US" sz="1600" spc="-1" strike="noStrike">
              <a:latin typeface="Arial"/>
            </a:endParaRPr>
          </a:p>
        </p:txBody>
      </p:sp>
      <p:sp>
        <p:nvSpPr>
          <p:cNvPr id="276" name="TextShape 3"/>
          <p:cNvSpPr txBox="1"/>
          <p:nvPr/>
        </p:nvSpPr>
        <p:spPr>
          <a:xfrm>
            <a:off x="822960" y="914400"/>
            <a:ext cx="4937760" cy="546120"/>
          </a:xfrm>
          <a:prstGeom prst="rect">
            <a:avLst/>
          </a:prstGeom>
          <a:noFill/>
          <a:ln>
            <a:noFill/>
          </a:ln>
        </p:spPr>
        <p:txBody>
          <a:bodyPr lIns="90000" rIns="90000" tIns="45000" bIns="45000">
            <a:noAutofit/>
          </a:bodyPr>
          <a:p>
            <a:pPr marL="216000" indent="-216000">
              <a:buClr>
                <a:srgbClr val="ffffff"/>
              </a:buClr>
              <a:buSzPct val="45000"/>
              <a:buFont typeface="Wingdings" charset="2"/>
              <a:buChar char=""/>
            </a:pPr>
            <a:r>
              <a:rPr b="0" lang="en-US" sz="3200" spc="-1" strike="noStrike">
                <a:latin typeface="Arial"/>
              </a:rPr>
              <a:t>Communicate Concerns</a:t>
            </a:r>
            <a:endParaRPr b="0" lang="en-US" sz="3200" spc="-1" strike="noStrike">
              <a:latin typeface="Arial"/>
            </a:endParaRPr>
          </a:p>
        </p:txBody>
      </p:sp>
      <p:pic>
        <p:nvPicPr>
          <p:cNvPr id="277" name="" descr=""/>
          <p:cNvPicPr/>
          <p:nvPr/>
        </p:nvPicPr>
        <p:blipFill>
          <a:blip r:embed="rId1"/>
          <a:stretch/>
        </p:blipFill>
        <p:spPr>
          <a:xfrm>
            <a:off x="6787080" y="731520"/>
            <a:ext cx="2539800" cy="2859120"/>
          </a:xfrm>
          <a:prstGeom prst="rect">
            <a:avLst/>
          </a:prstGeom>
          <a:ln>
            <a:noFill/>
          </a:ln>
        </p:spPr>
      </p:pic>
      <p:pic>
        <p:nvPicPr>
          <p:cNvPr id="278" name="" descr=""/>
          <p:cNvPicPr/>
          <p:nvPr/>
        </p:nvPicPr>
        <p:blipFill>
          <a:blip r:embed="rId2"/>
          <a:stretch/>
        </p:blipFill>
        <p:spPr>
          <a:xfrm rot="21282000">
            <a:off x="105840" y="3412080"/>
            <a:ext cx="619560" cy="309960"/>
          </a:xfrm>
          <a:prstGeom prst="rect">
            <a:avLst/>
          </a:prstGeom>
          <a:ln w="57240">
            <a:solidFill>
              <a:srgbClr val="ffffff"/>
            </a:solidFill>
            <a:round/>
          </a:ln>
        </p:spPr>
      </p:pic>
    </p:spTree>
  </p:cSld>
  <mc:AlternateContent>
    <mc:Choice Requires="p14">
      <p:transition spd="slow" p14:dur="2000"/>
    </mc:Choice>
    <mc:Fallback>
      <p:transition spd="slow"/>
    </mc:Fallback>
  </mc:AlternateContent>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9" name="TextShape 1"/>
          <p:cNvSpPr txBox="1"/>
          <p:nvPr/>
        </p:nvSpPr>
        <p:spPr>
          <a:xfrm>
            <a:off x="441000" y="-91440"/>
            <a:ext cx="9068760" cy="822960"/>
          </a:xfrm>
          <a:prstGeom prst="rect">
            <a:avLst/>
          </a:prstGeom>
          <a:noFill/>
          <a:ln>
            <a:noFill/>
          </a:ln>
        </p:spPr>
        <p:txBody>
          <a:bodyPr lIns="0" rIns="0" tIns="0" bIns="0" anchor="ctr">
            <a:noAutofit/>
          </a:bodyPr>
          <a:p>
            <a:r>
              <a:rPr b="0" lang="en-US" sz="3300" spc="-1" strike="noStrike">
                <a:solidFill>
                  <a:srgbClr val="ffffff"/>
                </a:solidFill>
                <a:latin typeface="Arial"/>
              </a:rPr>
              <a:t>Contact Notification for COVID-19 Positive Tests</a:t>
            </a:r>
            <a:endParaRPr b="0" lang="en-US" sz="3300" spc="-1" strike="noStrike">
              <a:solidFill>
                <a:srgbClr val="ffffff"/>
              </a:solidFill>
              <a:latin typeface="Arial"/>
            </a:endParaRPr>
          </a:p>
        </p:txBody>
      </p:sp>
      <p:sp>
        <p:nvSpPr>
          <p:cNvPr id="280" name="TextShape 2"/>
          <p:cNvSpPr txBox="1"/>
          <p:nvPr/>
        </p:nvSpPr>
        <p:spPr>
          <a:xfrm>
            <a:off x="822960" y="914400"/>
            <a:ext cx="5760720" cy="4465080"/>
          </a:xfrm>
          <a:prstGeom prst="rect">
            <a:avLst/>
          </a:prstGeom>
          <a:noFill/>
          <a:ln>
            <a:noFill/>
          </a:ln>
        </p:spPr>
        <p:txBody>
          <a:bodyPr lIns="90000" rIns="90000" tIns="45000" bIns="45000">
            <a:noAutofit/>
          </a:bodyPr>
          <a:p>
            <a:pPr marL="216000" indent="-216000">
              <a:buClr>
                <a:srgbClr val="ffffff"/>
              </a:buClr>
              <a:buSzPct val="45000"/>
              <a:buFont typeface="Wingdings" charset="2"/>
              <a:buChar char=""/>
            </a:pPr>
            <a:r>
              <a:rPr b="0" lang="en-US" sz="2800" spc="-1" strike="noStrike">
                <a:latin typeface="Arial"/>
              </a:rPr>
              <a:t>Interpretation based on Kentucky Minimum Requirements for Businesses:</a:t>
            </a:r>
            <a:endParaRPr b="0" lang="en-US" sz="2800" spc="-1" strike="noStrike">
              <a:latin typeface="Arial"/>
            </a:endParaRPr>
          </a:p>
          <a:p>
            <a:pPr lvl="1" marL="432000" indent="-216000">
              <a:buClr>
                <a:srgbClr val="ffffff"/>
              </a:buClr>
              <a:buSzPct val="45000"/>
              <a:buFont typeface="Wingdings" charset="2"/>
              <a:buChar char=""/>
            </a:pPr>
            <a:r>
              <a:rPr b="0" lang="en-US" sz="2800" spc="-1" strike="noStrike">
                <a:latin typeface="Arial"/>
              </a:rPr>
              <a:t>Churches should consider maintaining a weekly log of attendees with current phone numbers, so that people can be notified in the event of a positive COVID-19 test.</a:t>
            </a:r>
            <a:endParaRPr b="0" lang="en-US" sz="2800" spc="-1" strike="noStrike">
              <a:latin typeface="Arial"/>
            </a:endParaRPr>
          </a:p>
        </p:txBody>
      </p:sp>
      <p:pic>
        <p:nvPicPr>
          <p:cNvPr id="281" name="" descr=""/>
          <p:cNvPicPr/>
          <p:nvPr/>
        </p:nvPicPr>
        <p:blipFill>
          <a:blip r:embed="rId1"/>
          <a:stretch/>
        </p:blipFill>
        <p:spPr>
          <a:xfrm>
            <a:off x="6615000" y="822960"/>
            <a:ext cx="2711880" cy="2711880"/>
          </a:xfrm>
          <a:prstGeom prst="rect">
            <a:avLst/>
          </a:prstGeom>
          <a:ln>
            <a:noFill/>
          </a:ln>
        </p:spPr>
      </p:pic>
      <p:pic>
        <p:nvPicPr>
          <p:cNvPr id="282" name="" descr=""/>
          <p:cNvPicPr/>
          <p:nvPr/>
        </p:nvPicPr>
        <p:blipFill>
          <a:blip r:embed="rId2"/>
          <a:stretch/>
        </p:blipFill>
        <p:spPr>
          <a:xfrm rot="21282000">
            <a:off x="106200" y="3412440"/>
            <a:ext cx="619560" cy="309960"/>
          </a:xfrm>
          <a:prstGeom prst="rect">
            <a:avLst/>
          </a:prstGeom>
          <a:ln w="57240">
            <a:solidFill>
              <a:srgbClr val="ffffff"/>
            </a:solidFill>
            <a:round/>
          </a:ln>
        </p:spPr>
      </p:pic>
    </p:spTree>
  </p:cSld>
  <mc:AlternateContent>
    <mc:Choice Requires="p14">
      <p:transition spd="slow" p14:dur="2000"/>
    </mc:Choice>
    <mc:Fallback>
      <p:transition spd="slow"/>
    </mc:Fallback>
  </mc:AlternateContent>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3" name="TextShape 1"/>
          <p:cNvSpPr txBox="1"/>
          <p:nvPr/>
        </p:nvSpPr>
        <p:spPr>
          <a:xfrm>
            <a:off x="441000" y="-91440"/>
            <a:ext cx="9068760" cy="822960"/>
          </a:xfrm>
          <a:prstGeom prst="rect">
            <a:avLst/>
          </a:prstGeom>
          <a:noFill/>
          <a:ln>
            <a:noFill/>
          </a:ln>
        </p:spPr>
        <p:txBody>
          <a:bodyPr lIns="0" rIns="0" tIns="0" bIns="0" anchor="ctr">
            <a:noAutofit/>
          </a:bodyPr>
          <a:p>
            <a:r>
              <a:rPr b="0" lang="en-US" sz="3300" spc="-1" strike="noStrike">
                <a:solidFill>
                  <a:srgbClr val="ffffff"/>
                </a:solidFill>
                <a:latin typeface="Arial"/>
              </a:rPr>
              <a:t>Positive COVID-19 Test (Tennessee Guidance)</a:t>
            </a:r>
            <a:endParaRPr b="0" lang="en-US" sz="3300" spc="-1" strike="noStrike">
              <a:solidFill>
                <a:srgbClr val="ffffff"/>
              </a:solidFill>
              <a:latin typeface="Arial"/>
            </a:endParaRPr>
          </a:p>
        </p:txBody>
      </p:sp>
      <p:sp>
        <p:nvSpPr>
          <p:cNvPr id="284" name="TextShape 2"/>
          <p:cNvSpPr txBox="1"/>
          <p:nvPr/>
        </p:nvSpPr>
        <p:spPr>
          <a:xfrm>
            <a:off x="822960" y="914400"/>
            <a:ext cx="5760720" cy="4465080"/>
          </a:xfrm>
          <a:prstGeom prst="rect">
            <a:avLst/>
          </a:prstGeom>
          <a:noFill/>
          <a:ln>
            <a:noFill/>
          </a:ln>
        </p:spPr>
        <p:txBody>
          <a:bodyPr lIns="90000" rIns="90000" tIns="45000" bIns="45000">
            <a:noAutofit/>
          </a:bodyPr>
          <a:p>
            <a:pPr marL="216000" indent="-216000">
              <a:buClr>
                <a:srgbClr val="ffffff"/>
              </a:buClr>
              <a:buSzPct val="45000"/>
              <a:buFont typeface="Wingdings" charset="2"/>
              <a:buChar char=""/>
            </a:pPr>
            <a:r>
              <a:rPr b="0" lang="en-US" sz="2200" spc="-1" strike="noStrike">
                <a:latin typeface="Arial"/>
              </a:rPr>
              <a:t>If you learn that a member of your congregation has tested positive for COVID-19, consult CDC guidelines and local health department recommendations to determine whether you should immediately cease in-person gatherings, close for additional cleaning, or otherwise change your protocols.</a:t>
            </a:r>
            <a:endParaRPr b="0" lang="en-US" sz="2200" spc="-1" strike="noStrike">
              <a:latin typeface="Arial"/>
            </a:endParaRPr>
          </a:p>
        </p:txBody>
      </p:sp>
      <p:pic>
        <p:nvPicPr>
          <p:cNvPr id="285" name="" descr=""/>
          <p:cNvPicPr/>
          <p:nvPr/>
        </p:nvPicPr>
        <p:blipFill>
          <a:blip r:embed="rId1"/>
          <a:stretch/>
        </p:blipFill>
        <p:spPr>
          <a:xfrm rot="21252000">
            <a:off x="86760" y="3534840"/>
            <a:ext cx="893520" cy="536040"/>
          </a:xfrm>
          <a:prstGeom prst="rect">
            <a:avLst/>
          </a:prstGeom>
          <a:ln w="57240">
            <a:solidFill>
              <a:srgbClr val="ffffff"/>
            </a:solidFill>
            <a:round/>
          </a:ln>
        </p:spPr>
      </p:pic>
      <p:pic>
        <p:nvPicPr>
          <p:cNvPr id="286" name="" descr=""/>
          <p:cNvPicPr/>
          <p:nvPr/>
        </p:nvPicPr>
        <p:blipFill>
          <a:blip r:embed="rId2"/>
          <a:stretch/>
        </p:blipFill>
        <p:spPr>
          <a:xfrm>
            <a:off x="6615000" y="822960"/>
            <a:ext cx="2711880" cy="2711880"/>
          </a:xfrm>
          <a:prstGeom prst="rect">
            <a:avLst/>
          </a:prstGeom>
          <a:ln>
            <a:noFill/>
          </a:ln>
        </p:spPr>
      </p:pic>
    </p:spTree>
  </p:cSld>
  <mc:AlternateContent>
    <mc:Choice Requires="p14">
      <p:transition spd="slow" p14:dur="2000"/>
    </mc:Choice>
    <mc:Fallback>
      <p:transition spd="slow"/>
    </mc:Fallback>
  </mc:AlternateContent>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7" name="TextShape 1"/>
          <p:cNvSpPr txBox="1"/>
          <p:nvPr/>
        </p:nvSpPr>
        <p:spPr>
          <a:xfrm>
            <a:off x="441000" y="-91440"/>
            <a:ext cx="9068760" cy="822960"/>
          </a:xfrm>
          <a:prstGeom prst="rect">
            <a:avLst/>
          </a:prstGeom>
          <a:noFill/>
          <a:ln>
            <a:noFill/>
          </a:ln>
        </p:spPr>
        <p:txBody>
          <a:bodyPr lIns="0" rIns="0" tIns="0" bIns="0" anchor="ctr">
            <a:noAutofit/>
          </a:bodyPr>
          <a:p>
            <a:r>
              <a:rPr b="0" lang="en-US" sz="3000" spc="-1" strike="noStrike">
                <a:solidFill>
                  <a:srgbClr val="ffffff"/>
                </a:solidFill>
                <a:latin typeface="Arial"/>
              </a:rPr>
              <a:t>CDC Guidelines</a:t>
            </a:r>
            <a:endParaRPr b="0" lang="en-US" sz="3000" spc="-1" strike="noStrike">
              <a:solidFill>
                <a:srgbClr val="ffffff"/>
              </a:solidFill>
              <a:latin typeface="Arial"/>
            </a:endParaRPr>
          </a:p>
        </p:txBody>
      </p:sp>
      <p:sp>
        <p:nvSpPr>
          <p:cNvPr id="288" name="TextShape 2"/>
          <p:cNvSpPr txBox="1"/>
          <p:nvPr/>
        </p:nvSpPr>
        <p:spPr>
          <a:xfrm>
            <a:off x="503640" y="3017520"/>
            <a:ext cx="9068760" cy="2551680"/>
          </a:xfrm>
          <a:prstGeom prst="rect">
            <a:avLst/>
          </a:prstGeom>
          <a:solidFill>
            <a:srgbClr val="ffffff">
              <a:alpha val="70000"/>
            </a:srgbClr>
          </a:solidFill>
          <a:ln>
            <a:noFill/>
          </a:ln>
        </p:spPr>
        <p:txBody>
          <a:bodyPr lIns="0" rIns="0" tIns="0" bIns="0" anchor="ctr">
            <a:noAutofit/>
          </a:bodyPr>
          <a:p>
            <a:r>
              <a:rPr b="0" lang="en-US" sz="2000" spc="-1" strike="noStrike">
                <a:latin typeface="Arial"/>
              </a:rPr>
              <a:t>https://www.cdc.gov/coronavirus/2019-ncov/ </a:t>
            </a:r>
            <a:br/>
            <a:r>
              <a:rPr b="0" lang="en-US" sz="2000" spc="-1" strike="noStrike">
                <a:latin typeface="Arial"/>
              </a:rPr>
              <a:t>need-extra-precautions/people-at-higher-risk.html</a:t>
            </a:r>
            <a:br/>
            <a:br/>
            <a:r>
              <a:rPr b="0" lang="en-US" sz="2000" spc="-1" strike="noStrike">
                <a:latin typeface="Arial"/>
              </a:rPr>
              <a:t>https://www.cdc.gov/coronavirus/2019-ncov/ </a:t>
            </a:r>
            <a:br/>
            <a:r>
              <a:rPr b="0" lang="en-US" sz="2000" spc="-1" strike="noStrike">
                <a:latin typeface="Arial"/>
              </a:rPr>
              <a:t>community/disinfecting-building-facility.html </a:t>
            </a:r>
            <a:br/>
            <a:br/>
            <a:r>
              <a:rPr b="0" lang="en-US" sz="2000" spc="-1" strike="noStrike">
                <a:latin typeface="Arial"/>
              </a:rPr>
              <a:t>https://www.cdc.gov/coronavirus/2019-ncov/ </a:t>
            </a:r>
            <a:br/>
            <a:r>
              <a:rPr b="0" lang="en-US" sz="2000" spc="-1" strike="noStrike">
                <a:latin typeface="Arial"/>
              </a:rPr>
              <a:t>prevent-getting-sick/diy-cloth-face-coverings.html</a:t>
            </a:r>
            <a:endParaRPr b="0" lang="en-US" sz="2000" spc="-1" strike="noStrike">
              <a:latin typeface="Arial"/>
            </a:endParaRPr>
          </a:p>
        </p:txBody>
      </p:sp>
      <p:pic>
        <p:nvPicPr>
          <p:cNvPr id="289" name="" descr=""/>
          <p:cNvPicPr/>
          <p:nvPr/>
        </p:nvPicPr>
        <p:blipFill>
          <a:blip r:embed="rId1"/>
          <a:stretch/>
        </p:blipFill>
        <p:spPr>
          <a:xfrm>
            <a:off x="6553800" y="274320"/>
            <a:ext cx="2681640" cy="2024640"/>
          </a:xfrm>
          <a:prstGeom prst="rect">
            <a:avLst/>
          </a:prstGeom>
          <a:ln>
            <a:noFill/>
          </a:ln>
        </p:spPr>
      </p:pic>
      <p:sp>
        <p:nvSpPr>
          <p:cNvPr id="290" name="TextShape 3"/>
          <p:cNvSpPr txBox="1"/>
          <p:nvPr/>
        </p:nvSpPr>
        <p:spPr>
          <a:xfrm>
            <a:off x="822960" y="914760"/>
            <a:ext cx="4937760" cy="1457640"/>
          </a:xfrm>
          <a:prstGeom prst="rect">
            <a:avLst/>
          </a:prstGeom>
          <a:noFill/>
          <a:ln>
            <a:noFill/>
          </a:ln>
        </p:spPr>
        <p:txBody>
          <a:bodyPr lIns="90000" rIns="90000" tIns="45000" bIns="45000">
            <a:noAutofit/>
          </a:bodyPr>
          <a:p>
            <a:pPr marL="216000" indent="-216000">
              <a:buClr>
                <a:srgbClr val="ffffff"/>
              </a:buClr>
              <a:buSzPct val="45000"/>
              <a:buFont typeface="Wingdings" charset="2"/>
              <a:buChar char=""/>
            </a:pPr>
            <a:r>
              <a:rPr b="0" lang="en-US" sz="3200" spc="-1" strike="noStrike">
                <a:latin typeface="Arial"/>
              </a:rPr>
              <a:t>Vulnerable Populations</a:t>
            </a:r>
            <a:endParaRPr b="0" lang="en-US" sz="3200" spc="-1" strike="noStrike">
              <a:latin typeface="Arial"/>
            </a:endParaRPr>
          </a:p>
          <a:p>
            <a:pPr marL="216000" indent="-216000">
              <a:buClr>
                <a:srgbClr val="ffffff"/>
              </a:buClr>
              <a:buSzPct val="45000"/>
              <a:buFont typeface="Wingdings" charset="2"/>
              <a:buChar char=""/>
            </a:pPr>
            <a:r>
              <a:rPr b="0" lang="en-US" sz="3200" spc="-1" strike="noStrike">
                <a:latin typeface="Arial"/>
              </a:rPr>
              <a:t>Cleaning &amp; Disinfecting</a:t>
            </a:r>
            <a:endParaRPr b="0" lang="en-US" sz="3200" spc="-1" strike="noStrike">
              <a:latin typeface="Arial"/>
            </a:endParaRPr>
          </a:p>
          <a:p>
            <a:pPr marL="216000" indent="-216000">
              <a:buClr>
                <a:srgbClr val="ffffff"/>
              </a:buClr>
              <a:buSzPct val="45000"/>
              <a:buFont typeface="Wingdings" charset="2"/>
              <a:buChar char=""/>
            </a:pPr>
            <a:r>
              <a:rPr b="0" lang="en-US" sz="3200" spc="-1" strike="noStrike">
                <a:latin typeface="Arial"/>
              </a:rPr>
              <a:t>Wearing Face Coverings</a:t>
            </a: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1" name="TextShape 1"/>
          <p:cNvSpPr txBox="1"/>
          <p:nvPr/>
        </p:nvSpPr>
        <p:spPr>
          <a:xfrm>
            <a:off x="503640" y="1042920"/>
            <a:ext cx="9068760" cy="4418280"/>
          </a:xfrm>
          <a:prstGeom prst="rect">
            <a:avLst/>
          </a:prstGeom>
          <a:noFill/>
          <a:ln>
            <a:noFill/>
          </a:ln>
        </p:spPr>
        <p:txBody>
          <a:bodyPr lIns="0" rIns="0" tIns="0" bIns="0" anchor="ctr">
            <a:noAutofit/>
          </a:bodyPr>
          <a:p>
            <a:pPr algn="ctr"/>
            <a:r>
              <a:rPr b="0" lang="en-US" sz="2400" spc="-1" strike="noStrike">
                <a:solidFill>
                  <a:srgbClr val="ffffff"/>
                </a:solidFill>
                <a:latin typeface="Arial"/>
              </a:rPr>
              <a:t>Refer to official guidelines referenced in introduction.</a:t>
            </a:r>
            <a:endParaRPr b="0" lang="en-US" sz="2400" spc="-1" strike="noStrike">
              <a:solidFill>
                <a:srgbClr val="ffffff"/>
              </a:solidFill>
              <a:latin typeface="Arial"/>
            </a:endParaRPr>
          </a:p>
          <a:p>
            <a:pPr algn="ctr"/>
            <a:r>
              <a:rPr b="0" lang="en-US" sz="2400" spc="-1" strike="noStrike">
                <a:solidFill>
                  <a:srgbClr val="ffffff"/>
                </a:solidFill>
                <a:latin typeface="Arial"/>
              </a:rPr>
              <a:t>Do not rely on this summary.</a:t>
            </a:r>
            <a:endParaRPr b="0" lang="en-US" sz="2400" spc="-1" strike="noStrike">
              <a:solidFill>
                <a:srgbClr val="ffffff"/>
              </a:solidFill>
              <a:latin typeface="Arial"/>
            </a:endParaRPr>
          </a:p>
          <a:p>
            <a:pPr algn="ctr"/>
            <a:endParaRPr b="0" lang="en-US" sz="2400" spc="-1" strike="noStrike">
              <a:solidFill>
                <a:srgbClr val="ffffff"/>
              </a:solidFill>
              <a:latin typeface="Arial"/>
            </a:endParaRPr>
          </a:p>
          <a:p>
            <a:pPr algn="ctr"/>
            <a:r>
              <a:rPr b="0" lang="en-US" sz="2400" spc="-1" strike="noStrike">
                <a:solidFill>
                  <a:srgbClr val="ffffff"/>
                </a:solidFill>
                <a:latin typeface="Arial"/>
              </a:rPr>
              <a:t>Also consult local (County, City) ordinances as applicable.</a:t>
            </a:r>
            <a:endParaRPr b="0" lang="en-US" sz="2400" spc="-1" strike="noStrike">
              <a:solidFill>
                <a:srgbClr val="ffffff"/>
              </a:solidFill>
              <a:latin typeface="Arial"/>
            </a:endParaRPr>
          </a:p>
          <a:p>
            <a:pPr algn="ctr"/>
            <a:endParaRPr b="0" lang="en-US" sz="2400" spc="-1" strike="noStrike">
              <a:solidFill>
                <a:srgbClr val="ffffff"/>
              </a:solidFill>
              <a:latin typeface="Arial"/>
            </a:endParaRPr>
          </a:p>
          <a:p>
            <a:pPr algn="ctr"/>
            <a:r>
              <a:rPr b="0" lang="en-US" sz="2400" spc="-1" strike="noStrike">
                <a:solidFill>
                  <a:srgbClr val="ffffff"/>
                </a:solidFill>
                <a:latin typeface="Arial"/>
              </a:rPr>
              <a:t>Not every guideline will apply to every church in the same way.</a:t>
            </a:r>
            <a:endParaRPr b="0" lang="en-US" sz="2400" spc="-1" strike="noStrike">
              <a:solidFill>
                <a:srgbClr val="ffffff"/>
              </a:solidFill>
              <a:latin typeface="Arial"/>
            </a:endParaRPr>
          </a:p>
          <a:p>
            <a:pPr algn="ctr"/>
            <a:endParaRPr b="0" lang="en-US" sz="2400" spc="-1" strike="noStrike">
              <a:solidFill>
                <a:srgbClr val="ffffff"/>
              </a:solidFill>
              <a:latin typeface="Arial"/>
            </a:endParaRPr>
          </a:p>
          <a:p>
            <a:pPr algn="ctr"/>
            <a:r>
              <a:rPr b="0" lang="en-US" sz="2400" spc="-1" strike="noStrike">
                <a:solidFill>
                  <a:srgbClr val="ffffff"/>
                </a:solidFill>
                <a:latin typeface="Arial"/>
              </a:rPr>
              <a:t>Pray. Consult with with local and conference leadership.</a:t>
            </a:r>
            <a:endParaRPr b="0" lang="en-US" sz="2400" spc="-1" strike="noStrike">
              <a:solidFill>
                <a:srgbClr val="ffffff"/>
              </a:solidFill>
              <a:latin typeface="Arial"/>
            </a:endParaRPr>
          </a:p>
          <a:p>
            <a:pPr algn="ctr"/>
            <a:endParaRPr b="0" lang="en-US" sz="2400" spc="-1" strike="noStrike">
              <a:solidFill>
                <a:srgbClr val="ffffff"/>
              </a:solidFill>
              <a:latin typeface="Arial"/>
            </a:endParaRPr>
          </a:p>
          <a:p>
            <a:pPr algn="ctr"/>
            <a:r>
              <a:rPr b="0" lang="en-US" sz="2400" spc="-1" strike="noStrike">
                <a:solidFill>
                  <a:srgbClr val="ffffff"/>
                </a:solidFill>
                <a:latin typeface="Arial"/>
              </a:rPr>
              <a:t>Find links and copies of this presentation at:</a:t>
            </a:r>
            <a:br/>
            <a:endParaRPr b="0" lang="en-US" sz="2400" spc="-1" strike="noStrike">
              <a:solidFill>
                <a:srgbClr val="ffffff"/>
              </a:solidFill>
              <a:latin typeface="Arial"/>
            </a:endParaRPr>
          </a:p>
          <a:p>
            <a:pPr algn="ctr"/>
            <a:r>
              <a:rPr b="0" lang="en-US" sz="2400" spc="-1" strike="noStrike">
                <a:solidFill>
                  <a:srgbClr val="ffffff"/>
                </a:solidFill>
                <a:latin typeface="Arial"/>
              </a:rPr>
              <a:t>www.pastordaniel.net/covid19 </a:t>
            </a:r>
            <a:br/>
            <a:endParaRPr b="0" lang="en-US" sz="2400" spc="-1" strike="noStrike">
              <a:solidFill>
                <a:srgbClr val="ffffff"/>
              </a:solidFill>
              <a:latin typeface="Arial"/>
            </a:endParaRPr>
          </a:p>
        </p:txBody>
      </p:sp>
      <p:pic>
        <p:nvPicPr>
          <p:cNvPr id="292" name="" descr=""/>
          <p:cNvPicPr/>
          <p:nvPr/>
        </p:nvPicPr>
        <p:blipFill>
          <a:blip r:embed="rId1"/>
          <a:stretch/>
        </p:blipFill>
        <p:spPr>
          <a:xfrm>
            <a:off x="8609400" y="196920"/>
            <a:ext cx="1083240" cy="1083240"/>
          </a:xfrm>
          <a:prstGeom prst="rect">
            <a:avLst/>
          </a:prstGeom>
          <a:ln>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32" name="" descr=""/>
          <p:cNvPicPr/>
          <p:nvPr/>
        </p:nvPicPr>
        <p:blipFill>
          <a:blip r:embed="rId1"/>
          <a:stretch/>
        </p:blipFill>
        <p:spPr>
          <a:xfrm rot="21252000">
            <a:off x="8894160" y="4540680"/>
            <a:ext cx="893520" cy="536040"/>
          </a:xfrm>
          <a:prstGeom prst="rect">
            <a:avLst/>
          </a:prstGeom>
          <a:ln w="57240">
            <a:solidFill>
              <a:srgbClr val="ffffff"/>
            </a:solidFill>
            <a:round/>
          </a:ln>
        </p:spPr>
      </p:pic>
      <p:pic>
        <p:nvPicPr>
          <p:cNvPr id="133" name="" descr=""/>
          <p:cNvPicPr/>
          <p:nvPr/>
        </p:nvPicPr>
        <p:blipFill>
          <a:blip r:embed="rId2"/>
          <a:stretch/>
        </p:blipFill>
        <p:spPr>
          <a:xfrm>
            <a:off x="1468080" y="274320"/>
            <a:ext cx="7254720" cy="5407200"/>
          </a:xfrm>
          <a:prstGeom prst="rect">
            <a:avLst/>
          </a:prstGeom>
          <a:ln>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 name="TextShape 1"/>
          <p:cNvSpPr txBox="1"/>
          <p:nvPr/>
        </p:nvSpPr>
        <p:spPr>
          <a:xfrm>
            <a:off x="503640" y="822960"/>
            <a:ext cx="9068760" cy="784800"/>
          </a:xfrm>
          <a:prstGeom prst="rect">
            <a:avLst/>
          </a:prstGeom>
          <a:noFill/>
          <a:ln>
            <a:noFill/>
          </a:ln>
        </p:spPr>
        <p:txBody>
          <a:bodyPr lIns="0" rIns="0" tIns="0" bIns="0" anchor="ctr">
            <a:noAutofit/>
          </a:bodyPr>
          <a:p>
            <a:pPr algn="ctr"/>
            <a:r>
              <a:rPr b="0" lang="en-US" sz="3300" spc="-1" strike="noStrike">
                <a:latin typeface="Arial"/>
              </a:rPr>
              <a:t>Tennessee Summary</a:t>
            </a:r>
            <a:endParaRPr b="0" lang="en-US" sz="3300" spc="-1" strike="noStrike">
              <a:latin typeface="Arial"/>
            </a:endParaRPr>
          </a:p>
        </p:txBody>
      </p:sp>
      <p:sp>
        <p:nvSpPr>
          <p:cNvPr id="135" name="TextShape 2"/>
          <p:cNvSpPr txBox="1"/>
          <p:nvPr/>
        </p:nvSpPr>
        <p:spPr>
          <a:xfrm>
            <a:off x="503640" y="1673640"/>
            <a:ext cx="9068760" cy="3293640"/>
          </a:xfrm>
          <a:prstGeom prst="rect">
            <a:avLst/>
          </a:prstGeom>
          <a:noFill/>
          <a:ln>
            <a:noFill/>
          </a:ln>
        </p:spPr>
        <p:txBody>
          <a:bodyPr lIns="0" rIns="0" tIns="0" bIns="0">
            <a:normAutofit fontScale="88000"/>
          </a:bodyPr>
          <a:p>
            <a:pPr marL="432000" indent="-324000">
              <a:spcAft>
                <a:spcPts val="1057"/>
              </a:spcAft>
              <a:buClr>
                <a:srgbClr val="000000"/>
              </a:buClr>
              <a:buSzPct val="45000"/>
              <a:buFont typeface="Wingdings" charset="2"/>
              <a:buChar char=""/>
            </a:pPr>
            <a:r>
              <a:rPr b="0" lang="en-US" sz="2400" spc="-1" strike="noStrike">
                <a:latin typeface="Arial"/>
              </a:rPr>
              <a:t>Tennessee is providing “guidance” and emphasizes separation of church and state. Does not have “mandates”</a:t>
            </a:r>
            <a:endParaRPr b="0" lang="en-US" sz="2400" spc="-1" strike="noStrike">
              <a:latin typeface="Arial"/>
            </a:endParaRPr>
          </a:p>
          <a:p>
            <a:pPr marL="432000" indent="-324000">
              <a:spcAft>
                <a:spcPts val="1057"/>
              </a:spcAft>
              <a:buClr>
                <a:srgbClr val="000000"/>
              </a:buClr>
              <a:buSzPct val="45000"/>
              <a:buFont typeface="Wingdings" charset="2"/>
              <a:buChar char=""/>
            </a:pPr>
            <a:r>
              <a:rPr b="0" lang="en-US" sz="2400" spc="-1" strike="noStrike">
                <a:latin typeface="Arial"/>
              </a:rPr>
              <a:t>Religious services considered “essential”</a:t>
            </a:r>
            <a:endParaRPr b="0" lang="en-US" sz="2400" spc="-1" strike="noStrike">
              <a:latin typeface="Arial"/>
            </a:endParaRPr>
          </a:p>
          <a:p>
            <a:pPr marL="432000" indent="-324000">
              <a:spcAft>
                <a:spcPts val="1057"/>
              </a:spcAft>
              <a:buClr>
                <a:srgbClr val="000000"/>
              </a:buClr>
              <a:buSzPct val="45000"/>
              <a:buFont typeface="Wingdings" charset="2"/>
              <a:buChar char=""/>
            </a:pPr>
            <a:r>
              <a:rPr b="0" lang="en-US" sz="2400" spc="-1" strike="noStrike">
                <a:latin typeface="Arial"/>
              </a:rPr>
              <a:t>Houses of worship encouraged to continue “alternative” options</a:t>
            </a:r>
            <a:endParaRPr b="0" lang="en-US" sz="2400" spc="-1" strike="noStrike">
              <a:latin typeface="Arial"/>
            </a:endParaRPr>
          </a:p>
          <a:p>
            <a:pPr marL="432000" indent="-324000">
              <a:spcAft>
                <a:spcPts val="1057"/>
              </a:spcAft>
              <a:buClr>
                <a:srgbClr val="000000"/>
              </a:buClr>
              <a:buSzPct val="45000"/>
              <a:buFont typeface="Wingdings" charset="2"/>
              <a:buChar char=""/>
            </a:pPr>
            <a:r>
              <a:rPr b="0" lang="en-US" sz="2400" spc="-1" strike="noStrike">
                <a:latin typeface="Arial"/>
              </a:rPr>
              <a:t>“</a:t>
            </a:r>
            <a:r>
              <a:rPr b="0" lang="en-US" sz="2400" spc="-1" strike="noStrike">
                <a:latin typeface="Arial"/>
              </a:rPr>
              <a:t>Phased” approach to reopening is recommended.</a:t>
            </a:r>
            <a:endParaRPr b="0" lang="en-US" sz="2400" spc="-1" strike="noStrike">
              <a:latin typeface="Arial"/>
            </a:endParaRPr>
          </a:p>
          <a:p>
            <a:pPr marL="432000" indent="-324000">
              <a:spcAft>
                <a:spcPts val="1057"/>
              </a:spcAft>
              <a:buClr>
                <a:srgbClr val="000000"/>
              </a:buClr>
              <a:buSzPct val="45000"/>
              <a:buFont typeface="Wingdings" charset="2"/>
              <a:buChar char=""/>
            </a:pPr>
            <a:endParaRPr b="0" lang="en-US" sz="2400" spc="-1" strike="noStrike">
              <a:latin typeface="Arial"/>
            </a:endParaRPr>
          </a:p>
          <a:p>
            <a:pPr marL="432000" indent="-324000">
              <a:spcAft>
                <a:spcPts val="1057"/>
              </a:spcAft>
              <a:buClr>
                <a:srgbClr val="000000"/>
              </a:buClr>
              <a:buSzPct val="45000"/>
              <a:buFont typeface="Wingdings" charset="2"/>
              <a:buChar char=""/>
            </a:pPr>
            <a:endParaRPr b="0" lang="en-US" sz="2400" spc="-1" strike="noStrike">
              <a:latin typeface="Arial"/>
            </a:endParaRPr>
          </a:p>
          <a:p>
            <a:pPr marL="432000" indent="-324000">
              <a:spcAft>
                <a:spcPts val="1057"/>
              </a:spcAft>
              <a:buClr>
                <a:srgbClr val="000000"/>
              </a:buClr>
              <a:buSzPct val="45000"/>
              <a:buFont typeface="Wingdings" charset="2"/>
              <a:buChar char=""/>
            </a:pPr>
            <a:r>
              <a:rPr b="0" lang="en-US" sz="2400" spc="-1" strike="noStrike">
                <a:latin typeface="Arial"/>
              </a:rPr>
              <a:t>https://www.tn.gov/governor/priorities/faithandcommunity.html</a:t>
            </a:r>
            <a:endParaRPr b="0" lang="en-US" sz="2400" spc="-1" strike="noStrike">
              <a:latin typeface="Arial"/>
            </a:endParaRPr>
          </a:p>
        </p:txBody>
      </p:sp>
      <p:pic>
        <p:nvPicPr>
          <p:cNvPr id="136" name="" descr=""/>
          <p:cNvPicPr/>
          <p:nvPr/>
        </p:nvPicPr>
        <p:blipFill>
          <a:blip r:embed="rId1"/>
          <a:stretch/>
        </p:blipFill>
        <p:spPr>
          <a:xfrm rot="21252000">
            <a:off x="8865000" y="3792600"/>
            <a:ext cx="893520" cy="536040"/>
          </a:xfrm>
          <a:prstGeom prst="rect">
            <a:avLst/>
          </a:prstGeom>
          <a:ln w="57240">
            <a:solidFill>
              <a:srgbClr val="ffffff"/>
            </a:solidFill>
            <a:round/>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7" name="TextShape 1"/>
          <p:cNvSpPr txBox="1"/>
          <p:nvPr/>
        </p:nvSpPr>
        <p:spPr>
          <a:xfrm>
            <a:off x="503640" y="1428480"/>
            <a:ext cx="9068760" cy="946800"/>
          </a:xfrm>
          <a:prstGeom prst="rect">
            <a:avLst/>
          </a:prstGeom>
          <a:noFill/>
          <a:ln>
            <a:noFill/>
          </a:ln>
        </p:spPr>
        <p:txBody>
          <a:bodyPr lIns="0" rIns="0" tIns="0" bIns="0" anchor="ctr">
            <a:noAutofit/>
          </a:bodyPr>
          <a:p>
            <a:pPr algn="ctr"/>
            <a:r>
              <a:rPr b="0" lang="en-US" sz="3300" spc="-1" strike="noStrike">
                <a:solidFill>
                  <a:srgbClr val="ffffff"/>
                </a:solidFill>
                <a:latin typeface="Arial"/>
              </a:rPr>
              <a:t>Re-Opening Churches</a:t>
            </a:r>
            <a:endParaRPr b="0" lang="en-US" sz="3300" spc="-1" strike="noStrike">
              <a:solidFill>
                <a:srgbClr val="ffffff"/>
              </a:solidFill>
              <a:latin typeface="Arial"/>
            </a:endParaRPr>
          </a:p>
        </p:txBody>
      </p:sp>
      <p:sp>
        <p:nvSpPr>
          <p:cNvPr id="138" name="TextShape 2"/>
          <p:cNvSpPr txBox="1"/>
          <p:nvPr/>
        </p:nvSpPr>
        <p:spPr>
          <a:xfrm>
            <a:off x="503640" y="2591640"/>
            <a:ext cx="9068760" cy="2894760"/>
          </a:xfrm>
          <a:prstGeom prst="rect">
            <a:avLst/>
          </a:prstGeom>
          <a:noFill/>
          <a:ln>
            <a:noFill/>
          </a:ln>
        </p:spPr>
        <p:txBody>
          <a:bodyPr lIns="0" rIns="0" tIns="0" bIns="0" anchor="ctr">
            <a:noAutofit/>
          </a:bodyPr>
          <a:p>
            <a:pPr algn="ctr"/>
            <a:r>
              <a:rPr b="0" lang="en-US" sz="3200" spc="-1" strike="noStrike">
                <a:solidFill>
                  <a:srgbClr val="ffffff"/>
                </a:solidFill>
                <a:latin typeface="Arial"/>
              </a:rPr>
              <a:t>Kentucky Guidelines With Pastor Daniel’s </a:t>
            </a:r>
            <a:br/>
            <a:r>
              <a:rPr b="0" lang="en-US" sz="3200" spc="-1" strike="noStrike">
                <a:solidFill>
                  <a:srgbClr val="ffffff"/>
                </a:solidFill>
                <a:latin typeface="Arial"/>
              </a:rPr>
              <a:t> “Not Politically Correct”</a:t>
            </a:r>
            <a:br/>
            <a:r>
              <a:rPr b="0" lang="en-US" sz="3200" spc="-1" strike="noStrike">
                <a:solidFill>
                  <a:srgbClr val="ffffff"/>
                </a:solidFill>
                <a:latin typeface="Arial"/>
              </a:rPr>
              <a:t>Interpretation</a:t>
            </a:r>
            <a:br/>
            <a:br/>
            <a:r>
              <a:rPr b="0" i="1" lang="en-US" sz="1600" spc="-1" strike="noStrike">
                <a:solidFill>
                  <a:srgbClr val="ffffff"/>
                </a:solidFill>
                <a:latin typeface="Arial"/>
              </a:rPr>
              <a:t>Bullet points are intended for understanding and interpretation of the guidelines.</a:t>
            </a:r>
            <a:endParaRPr b="0" lang="en-US" sz="1600" spc="-1" strike="noStrike">
              <a:solidFill>
                <a:srgbClr val="ffffff"/>
              </a:solidFill>
              <a:latin typeface="Arial"/>
            </a:endParaRPr>
          </a:p>
          <a:p>
            <a:pPr algn="ctr"/>
            <a:r>
              <a:rPr b="0" i="1" lang="en-US" sz="1600" spc="-1" strike="noStrike">
                <a:solidFill>
                  <a:srgbClr val="ffffff"/>
                </a:solidFill>
                <a:latin typeface="Arial"/>
              </a:rPr>
              <a:t>These should not be considered as the official guideline. Also, I am not a lawyer.</a:t>
            </a:r>
            <a:br/>
            <a:r>
              <a:rPr b="0" i="1" lang="en-US" sz="1600" spc="-1" strike="noStrike">
                <a:solidFill>
                  <a:srgbClr val="ffffff"/>
                </a:solidFill>
                <a:latin typeface="Arial"/>
              </a:rPr>
              <a:t>Graphics are intended for humor and interest. It is not my intention to offend or stereotype any</a:t>
            </a:r>
            <a:br/>
            <a:r>
              <a:rPr b="0" i="1" lang="en-US" sz="1600" spc="-1" strike="noStrike">
                <a:solidFill>
                  <a:srgbClr val="ffffff"/>
                </a:solidFill>
                <a:latin typeface="Arial"/>
              </a:rPr>
              <a:t>individual or group of people.</a:t>
            </a:r>
            <a:endParaRPr b="0" lang="en-US" sz="1600" spc="-1" strike="noStrike">
              <a:solidFill>
                <a:srgbClr val="ffffff"/>
              </a:solidFill>
              <a:latin typeface="Arial"/>
            </a:endParaRPr>
          </a:p>
        </p:txBody>
      </p:sp>
      <p:sp>
        <p:nvSpPr>
          <p:cNvPr id="139" name="TextShape 3"/>
          <p:cNvSpPr txBox="1"/>
          <p:nvPr/>
        </p:nvSpPr>
        <p:spPr>
          <a:xfrm>
            <a:off x="0" y="19440"/>
            <a:ext cx="3675960" cy="346320"/>
          </a:xfrm>
          <a:prstGeom prst="rect">
            <a:avLst/>
          </a:prstGeom>
          <a:noFill/>
          <a:ln>
            <a:noFill/>
          </a:ln>
        </p:spPr>
        <p:txBody>
          <a:bodyPr lIns="90000" rIns="90000" tIns="45000" bIns="45000">
            <a:noAutofit/>
          </a:bodyPr>
          <a:p>
            <a:r>
              <a:rPr b="0" lang="en-US" sz="1800" spc="-1" strike="noStrike">
                <a:latin typeface="Arial"/>
              </a:rPr>
              <a:t>www.pastordaniel.net/covid19</a:t>
            </a:r>
            <a:endParaRPr b="0" lang="en-US" sz="1800" spc="-1" strike="noStrike">
              <a:latin typeface="Arial"/>
            </a:endParaRPr>
          </a:p>
        </p:txBody>
      </p:sp>
      <p:pic>
        <p:nvPicPr>
          <p:cNvPr id="140" name="" descr=""/>
          <p:cNvPicPr/>
          <p:nvPr/>
        </p:nvPicPr>
        <p:blipFill>
          <a:blip r:embed="rId1"/>
          <a:stretch/>
        </p:blipFill>
        <p:spPr>
          <a:xfrm rot="21281400">
            <a:off x="8257320" y="3534120"/>
            <a:ext cx="1323360" cy="661680"/>
          </a:xfrm>
          <a:prstGeom prst="rect">
            <a:avLst/>
          </a:prstGeom>
          <a:ln w="57240">
            <a:solidFill>
              <a:srgbClr val="ffffff"/>
            </a:solidFill>
            <a:round/>
          </a:ln>
          <a:effectLst>
            <a:outerShdw dist="36147" dir="2700000">
              <a:srgbClr val="808080"/>
            </a:outerShdw>
          </a:effectLst>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1" name="TextShape 1"/>
          <p:cNvSpPr txBox="1"/>
          <p:nvPr/>
        </p:nvSpPr>
        <p:spPr>
          <a:xfrm>
            <a:off x="503640" y="819000"/>
            <a:ext cx="9068760" cy="793080"/>
          </a:xfrm>
          <a:prstGeom prst="rect">
            <a:avLst/>
          </a:prstGeom>
          <a:noFill/>
          <a:ln>
            <a:noFill/>
          </a:ln>
        </p:spPr>
        <p:txBody>
          <a:bodyPr lIns="0" rIns="0" tIns="0" bIns="0" anchor="ctr">
            <a:noAutofit/>
          </a:bodyPr>
          <a:p>
            <a:pPr algn="ctr"/>
            <a:r>
              <a:rPr b="0" lang="en-US" sz="2800" spc="-1" strike="noStrike">
                <a:latin typeface="Arial"/>
              </a:rPr>
              <a:t>Kentucky Churches Must Meet </a:t>
            </a:r>
            <a:br/>
            <a:r>
              <a:rPr b="0" lang="en-US" sz="2800" spc="-1" strike="noStrike">
                <a:latin typeface="Arial"/>
              </a:rPr>
              <a:t>Minimum Requirements for Businesses</a:t>
            </a:r>
            <a:endParaRPr b="0" lang="en-US" sz="2800" spc="-1" strike="noStrike">
              <a:latin typeface="Arial"/>
            </a:endParaRPr>
          </a:p>
        </p:txBody>
      </p:sp>
      <p:sp>
        <p:nvSpPr>
          <p:cNvPr id="142" name="TextShape 2"/>
          <p:cNvSpPr txBox="1"/>
          <p:nvPr/>
        </p:nvSpPr>
        <p:spPr>
          <a:xfrm>
            <a:off x="503640" y="1673640"/>
            <a:ext cx="4617000" cy="3995640"/>
          </a:xfrm>
          <a:prstGeom prst="rect">
            <a:avLst/>
          </a:prstGeom>
          <a:noFill/>
          <a:ln>
            <a:noFill/>
          </a:ln>
        </p:spPr>
        <p:txBody>
          <a:bodyPr lIns="0" rIns="0" tIns="0" bIns="0">
            <a:normAutofit/>
          </a:bodyPr>
          <a:p>
            <a:pPr marL="432000" indent="-324000">
              <a:spcAft>
                <a:spcPts val="1057"/>
              </a:spcAft>
              <a:buClr>
                <a:srgbClr val="000000"/>
              </a:buClr>
              <a:buSzPct val="45000"/>
              <a:buFont typeface="Wingdings" charset="2"/>
              <a:buChar char=""/>
            </a:pPr>
            <a:r>
              <a:rPr b="0" lang="en-US" sz="2200" spc="-1" strike="noStrike">
                <a:latin typeface="Arial"/>
              </a:rPr>
              <a:t>Telework</a:t>
            </a:r>
            <a:endParaRPr b="0" lang="en-US" sz="2200" spc="-1" strike="noStrike">
              <a:latin typeface="Arial"/>
            </a:endParaRPr>
          </a:p>
          <a:p>
            <a:pPr marL="432000" indent="-324000">
              <a:spcAft>
                <a:spcPts val="1057"/>
              </a:spcAft>
              <a:buClr>
                <a:srgbClr val="000000"/>
              </a:buClr>
              <a:buSzPct val="45000"/>
              <a:buFont typeface="Wingdings" charset="2"/>
              <a:buChar char=""/>
            </a:pPr>
            <a:r>
              <a:rPr b="0" lang="en-US" sz="2200" spc="-1" strike="noStrike">
                <a:latin typeface="Arial"/>
              </a:rPr>
              <a:t>Phased return to work</a:t>
            </a:r>
            <a:endParaRPr b="0" lang="en-US" sz="2200" spc="-1" strike="noStrike">
              <a:latin typeface="Arial"/>
            </a:endParaRPr>
          </a:p>
          <a:p>
            <a:pPr marL="432000" indent="-324000">
              <a:spcAft>
                <a:spcPts val="1057"/>
              </a:spcAft>
              <a:buClr>
                <a:srgbClr val="000000"/>
              </a:buClr>
              <a:buSzPct val="45000"/>
              <a:buFont typeface="Wingdings" charset="2"/>
              <a:buChar char=""/>
            </a:pPr>
            <a:r>
              <a:rPr b="0" lang="en-US" sz="2200" spc="-1" strike="noStrike">
                <a:latin typeface="Arial"/>
              </a:rPr>
              <a:t>Enforce social distancing</a:t>
            </a:r>
            <a:endParaRPr b="0" lang="en-US" sz="2200" spc="-1" strike="noStrike">
              <a:latin typeface="Arial"/>
            </a:endParaRPr>
          </a:p>
          <a:p>
            <a:pPr marL="432000" indent="-324000">
              <a:spcAft>
                <a:spcPts val="1057"/>
              </a:spcAft>
              <a:buClr>
                <a:srgbClr val="000000"/>
              </a:buClr>
              <a:buSzPct val="45000"/>
              <a:buFont typeface="Wingdings" charset="2"/>
              <a:buChar char=""/>
            </a:pPr>
            <a:r>
              <a:rPr b="0" lang="en-US" sz="2200" spc="-1" strike="noStrike">
                <a:latin typeface="Arial"/>
              </a:rPr>
              <a:t>Limit face-to-face interaction</a:t>
            </a:r>
            <a:endParaRPr b="0" lang="en-US" sz="2200" spc="-1" strike="noStrike">
              <a:latin typeface="Arial"/>
            </a:endParaRPr>
          </a:p>
          <a:p>
            <a:pPr marL="432000" indent="-324000">
              <a:spcAft>
                <a:spcPts val="1057"/>
              </a:spcAft>
              <a:buClr>
                <a:srgbClr val="000000"/>
              </a:buClr>
              <a:buSzPct val="45000"/>
              <a:buFont typeface="Wingdings" charset="2"/>
              <a:buChar char=""/>
            </a:pPr>
            <a:r>
              <a:rPr b="0" lang="en-US" sz="2200" spc="-1" strike="noStrike">
                <a:latin typeface="Arial"/>
              </a:rPr>
              <a:t>Universal Masks and PPE</a:t>
            </a:r>
            <a:endParaRPr b="0" lang="en-US" sz="2200" spc="-1" strike="noStrike">
              <a:latin typeface="Arial"/>
            </a:endParaRPr>
          </a:p>
          <a:p>
            <a:pPr marL="432000" indent="-324000">
              <a:spcAft>
                <a:spcPts val="1057"/>
              </a:spcAft>
              <a:buClr>
                <a:srgbClr val="000000"/>
              </a:buClr>
              <a:buSzPct val="45000"/>
              <a:buFont typeface="Wingdings" charset="2"/>
              <a:buChar char=""/>
            </a:pPr>
            <a:r>
              <a:rPr b="0" lang="en-US" sz="2200" spc="-1" strike="noStrike">
                <a:latin typeface="Arial"/>
              </a:rPr>
              <a:t>Hand Sanitizer &amp; Hand Washing</a:t>
            </a:r>
            <a:endParaRPr b="0" lang="en-US" sz="2200" spc="-1" strike="noStrike">
              <a:latin typeface="Arial"/>
            </a:endParaRPr>
          </a:p>
          <a:p>
            <a:pPr marL="432000" indent="-324000">
              <a:spcAft>
                <a:spcPts val="1057"/>
              </a:spcAft>
              <a:buClr>
                <a:srgbClr val="000000"/>
              </a:buClr>
              <a:buSzPct val="45000"/>
              <a:buFont typeface="Wingdings" charset="2"/>
              <a:buChar char=""/>
            </a:pPr>
            <a:r>
              <a:rPr b="0" lang="en-US" sz="2200" spc="-1" strike="noStrike">
                <a:latin typeface="Arial"/>
              </a:rPr>
              <a:t>Restrict Common Areas</a:t>
            </a:r>
            <a:endParaRPr b="0" lang="en-US" sz="2200" spc="-1" strike="noStrike">
              <a:latin typeface="Arial"/>
            </a:endParaRPr>
          </a:p>
          <a:p>
            <a:pPr marL="432000" indent="-324000">
              <a:spcAft>
                <a:spcPts val="1057"/>
              </a:spcAft>
              <a:buClr>
                <a:srgbClr val="000000"/>
              </a:buClr>
              <a:buSzPct val="45000"/>
              <a:buFont typeface="Wingdings" charset="2"/>
              <a:buChar char=""/>
            </a:pPr>
            <a:r>
              <a:rPr b="0" lang="en-US" sz="2200" spc="-1" strike="noStrike">
                <a:latin typeface="Arial"/>
              </a:rPr>
              <a:t>Proper Sanitation</a:t>
            </a:r>
            <a:endParaRPr b="0" lang="en-US" sz="2200" spc="-1" strike="noStrike">
              <a:latin typeface="Arial"/>
            </a:endParaRPr>
          </a:p>
        </p:txBody>
      </p:sp>
      <p:pic>
        <p:nvPicPr>
          <p:cNvPr id="143" name="" descr=""/>
          <p:cNvPicPr/>
          <p:nvPr/>
        </p:nvPicPr>
        <p:blipFill>
          <a:blip r:embed="rId1"/>
          <a:stretch/>
        </p:blipFill>
        <p:spPr>
          <a:xfrm rot="21281400">
            <a:off x="8860320" y="4986720"/>
            <a:ext cx="1084320" cy="541800"/>
          </a:xfrm>
          <a:prstGeom prst="rect">
            <a:avLst/>
          </a:prstGeom>
          <a:ln w="57240">
            <a:solidFill>
              <a:srgbClr val="ffffff"/>
            </a:solidFill>
            <a:round/>
          </a:ln>
          <a:effectLst>
            <a:outerShdw dist="36147" dir="2700000">
              <a:srgbClr val="808080"/>
            </a:outerShdw>
          </a:effectLst>
        </p:spPr>
      </p:pic>
      <p:sp>
        <p:nvSpPr>
          <p:cNvPr id="144" name="TextShape 3"/>
          <p:cNvSpPr txBox="1"/>
          <p:nvPr/>
        </p:nvSpPr>
        <p:spPr>
          <a:xfrm>
            <a:off x="5075640" y="1737360"/>
            <a:ext cx="4434120" cy="3995640"/>
          </a:xfrm>
          <a:prstGeom prst="rect">
            <a:avLst/>
          </a:prstGeom>
          <a:noFill/>
          <a:ln>
            <a:noFill/>
          </a:ln>
        </p:spPr>
        <p:txBody>
          <a:bodyPr lIns="0" rIns="0" tIns="0" bIns="0">
            <a:normAutofit/>
          </a:bodyPr>
          <a:p>
            <a:pPr marL="432000" indent="-324000">
              <a:spcAft>
                <a:spcPts val="1057"/>
              </a:spcAft>
              <a:buClr>
                <a:srgbClr val="000000"/>
              </a:buClr>
              <a:buSzPct val="45000"/>
              <a:buFont typeface="Wingdings" charset="2"/>
              <a:buChar char=""/>
            </a:pPr>
            <a:r>
              <a:rPr b="0" lang="en-US" sz="2200" spc="-1" strike="noStrike">
                <a:latin typeface="Arial"/>
              </a:rPr>
              <a:t>Daily temperature/health checks</a:t>
            </a:r>
            <a:endParaRPr b="0" lang="en-US" sz="2200" spc="-1" strike="noStrike">
              <a:latin typeface="Arial"/>
            </a:endParaRPr>
          </a:p>
          <a:p>
            <a:pPr marL="432000" indent="-324000">
              <a:spcAft>
                <a:spcPts val="1057"/>
              </a:spcAft>
              <a:buClr>
                <a:srgbClr val="000000"/>
              </a:buClr>
              <a:buSzPct val="45000"/>
              <a:buFont typeface="Wingdings" charset="2"/>
              <a:buChar char=""/>
            </a:pPr>
            <a:r>
              <a:rPr b="0" lang="en-US" sz="2200" spc="-1" strike="noStrike">
                <a:latin typeface="Arial"/>
              </a:rPr>
              <a:t>Create Testing Plan</a:t>
            </a:r>
            <a:endParaRPr b="0" lang="en-US" sz="2200" spc="-1" strike="noStrike">
              <a:latin typeface="Arial"/>
            </a:endParaRPr>
          </a:p>
          <a:p>
            <a:pPr marL="432000" indent="-324000">
              <a:spcAft>
                <a:spcPts val="1057"/>
              </a:spcAft>
              <a:buClr>
                <a:srgbClr val="000000"/>
              </a:buClr>
              <a:buSzPct val="45000"/>
              <a:buFont typeface="Wingdings" charset="2"/>
              <a:buChar char=""/>
            </a:pPr>
            <a:r>
              <a:rPr b="0" lang="en-US" sz="2200" spc="-1" strike="noStrike">
                <a:latin typeface="Arial"/>
              </a:rPr>
              <a:t>Make Special Accommodations</a:t>
            </a:r>
            <a:endParaRPr b="0" lang="en-US" sz="2200" spc="-1" strike="noStrike">
              <a:latin typeface="Arial"/>
            </a:endParaRPr>
          </a:p>
          <a:p>
            <a:pPr marL="432000" indent="-324000">
              <a:spcAft>
                <a:spcPts val="1057"/>
              </a:spcAft>
              <a:buClr>
                <a:srgbClr val="000000"/>
              </a:buClr>
              <a:buSzPct val="45000"/>
              <a:buFont typeface="Wingdings" charset="2"/>
              <a:buChar char=""/>
            </a:pPr>
            <a:r>
              <a:rPr b="0" lang="en-US" sz="2200" spc="-1" strike="noStrike">
                <a:latin typeface="Arial"/>
              </a:rPr>
              <a:t>Designate “Healthy at Work” Officer</a:t>
            </a:r>
            <a:endParaRPr b="0" lang="en-US" sz="2200" spc="-1" strike="noStrike">
              <a:latin typeface="Arial"/>
            </a:endParaRPr>
          </a:p>
          <a:p>
            <a:pPr marL="432000" indent="-324000">
              <a:spcAft>
                <a:spcPts val="1057"/>
              </a:spcAft>
              <a:buClr>
                <a:srgbClr val="000000"/>
              </a:buClr>
              <a:buSzPct val="45000"/>
              <a:buFont typeface="Wingdings" charset="2"/>
              <a:buChar char=""/>
            </a:pPr>
            <a:r>
              <a:rPr b="0" lang="en-US" sz="2200" spc="-1" strike="noStrike">
                <a:latin typeface="Arial"/>
              </a:rPr>
              <a:t>Educate &amp; Train Employees</a:t>
            </a:r>
            <a:endParaRPr b="0" lang="en-US" sz="2200" spc="-1" strike="noStrike">
              <a:latin typeface="Arial"/>
            </a:endParaRPr>
          </a:p>
          <a:p>
            <a:pPr marL="432000" indent="-324000">
              <a:spcAft>
                <a:spcPts val="1057"/>
              </a:spcAft>
              <a:buClr>
                <a:srgbClr val="000000"/>
              </a:buClr>
              <a:buSzPct val="45000"/>
              <a:buFont typeface="Wingdings" charset="2"/>
              <a:buChar char=""/>
            </a:pPr>
            <a:r>
              <a:rPr b="0" lang="en-US" sz="2200" spc="-1" strike="noStrike">
                <a:latin typeface="Arial"/>
              </a:rPr>
              <a:t>Contact Notification for positive Tests</a:t>
            </a:r>
            <a:endParaRPr b="0" lang="en-US" sz="22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5" name="TextShape 1"/>
          <p:cNvSpPr txBox="1"/>
          <p:nvPr/>
        </p:nvSpPr>
        <p:spPr>
          <a:xfrm>
            <a:off x="441000" y="-91440"/>
            <a:ext cx="9068760" cy="822960"/>
          </a:xfrm>
          <a:prstGeom prst="rect">
            <a:avLst/>
          </a:prstGeom>
          <a:noFill/>
          <a:ln>
            <a:noFill/>
          </a:ln>
        </p:spPr>
        <p:txBody>
          <a:bodyPr lIns="0" rIns="0" tIns="0" bIns="0" anchor="ctr">
            <a:noAutofit/>
          </a:bodyPr>
          <a:p>
            <a:r>
              <a:rPr b="0" lang="en-US" sz="3300" spc="-1" strike="noStrike">
                <a:solidFill>
                  <a:srgbClr val="ffffff"/>
                </a:solidFill>
                <a:latin typeface="Arial"/>
              </a:rPr>
              <a:t>Social Distancing Requirements</a:t>
            </a:r>
            <a:endParaRPr b="0" lang="en-US" sz="3300" spc="-1" strike="noStrike">
              <a:solidFill>
                <a:srgbClr val="ffffff"/>
              </a:solidFill>
              <a:latin typeface="Arial"/>
            </a:endParaRPr>
          </a:p>
        </p:txBody>
      </p:sp>
      <p:sp>
        <p:nvSpPr>
          <p:cNvPr id="146" name="TextShape 2"/>
          <p:cNvSpPr txBox="1"/>
          <p:nvPr/>
        </p:nvSpPr>
        <p:spPr>
          <a:xfrm>
            <a:off x="503640" y="3840480"/>
            <a:ext cx="9068760" cy="1729080"/>
          </a:xfrm>
          <a:prstGeom prst="rect">
            <a:avLst/>
          </a:prstGeom>
          <a:solidFill>
            <a:srgbClr val="ffffff">
              <a:alpha val="70000"/>
            </a:srgbClr>
          </a:solidFill>
          <a:ln>
            <a:noFill/>
          </a:ln>
        </p:spPr>
        <p:txBody>
          <a:bodyPr lIns="0" rIns="0" tIns="0" bIns="0" anchor="ctr">
            <a:noAutofit/>
          </a:bodyPr>
          <a:p>
            <a:r>
              <a:rPr b="0" lang="en-US" sz="1600" spc="-1" strike="noStrike">
                <a:latin typeface="Arial"/>
              </a:rPr>
              <a:t>Places of worship should, to the greatest extent practicable, continue to conduct</a:t>
            </a:r>
            <a:endParaRPr b="0" lang="en-US" sz="1600" spc="-1" strike="noStrike">
              <a:latin typeface="Arial"/>
            </a:endParaRPr>
          </a:p>
          <a:p>
            <a:r>
              <a:rPr b="0" lang="en-US" sz="1600" spc="-1" strike="noStrike">
                <a:latin typeface="Arial"/>
              </a:rPr>
              <a:t>alternative services, including tele-services, radio broadcasts, and drive-in services.</a:t>
            </a:r>
            <a:endParaRPr b="0" lang="en-US" sz="1600" spc="-1" strike="noStrike">
              <a:latin typeface="Arial"/>
            </a:endParaRPr>
          </a:p>
        </p:txBody>
      </p:sp>
      <p:sp>
        <p:nvSpPr>
          <p:cNvPr id="147" name="TextShape 3"/>
          <p:cNvSpPr txBox="1"/>
          <p:nvPr/>
        </p:nvSpPr>
        <p:spPr>
          <a:xfrm>
            <a:off x="822960" y="914400"/>
            <a:ext cx="4937760" cy="2369160"/>
          </a:xfrm>
          <a:prstGeom prst="rect">
            <a:avLst/>
          </a:prstGeom>
          <a:noFill/>
          <a:ln>
            <a:noFill/>
          </a:ln>
        </p:spPr>
        <p:txBody>
          <a:bodyPr lIns="90000" rIns="90000" tIns="45000" bIns="45000">
            <a:noAutofit/>
          </a:bodyPr>
          <a:p>
            <a:pPr marL="216000" indent="-216000">
              <a:buClr>
                <a:srgbClr val="ffffff"/>
              </a:buClr>
              <a:buSzPct val="45000"/>
              <a:buFont typeface="Wingdings" charset="2"/>
              <a:buChar char=""/>
            </a:pPr>
            <a:r>
              <a:rPr b="0" lang="en-US" sz="3200" spc="-1" strike="noStrike">
                <a:latin typeface="Arial"/>
              </a:rPr>
              <a:t>Keep online</a:t>
            </a:r>
            <a:br/>
            <a:r>
              <a:rPr b="0" lang="en-US" sz="3200" spc="-1" strike="noStrike">
                <a:latin typeface="Arial"/>
              </a:rPr>
              <a:t>services going!</a:t>
            </a:r>
            <a:endParaRPr b="0" lang="en-US" sz="3200" spc="-1" strike="noStrike">
              <a:latin typeface="Arial"/>
            </a:endParaRPr>
          </a:p>
        </p:txBody>
      </p:sp>
      <p:pic>
        <p:nvPicPr>
          <p:cNvPr id="148" name="" descr=""/>
          <p:cNvPicPr/>
          <p:nvPr/>
        </p:nvPicPr>
        <p:blipFill>
          <a:blip r:embed="rId1"/>
          <a:stretch/>
        </p:blipFill>
        <p:spPr>
          <a:xfrm>
            <a:off x="5303520" y="663480"/>
            <a:ext cx="3533760" cy="3359880"/>
          </a:xfrm>
          <a:prstGeom prst="rect">
            <a:avLst/>
          </a:prstGeom>
          <a:ln>
            <a:noFill/>
          </a:ln>
        </p:spPr>
      </p:pic>
      <p:pic>
        <p:nvPicPr>
          <p:cNvPr id="149" name="" descr=""/>
          <p:cNvPicPr/>
          <p:nvPr/>
        </p:nvPicPr>
        <p:blipFill>
          <a:blip r:embed="rId2"/>
          <a:stretch/>
        </p:blipFill>
        <p:spPr>
          <a:xfrm>
            <a:off x="6120" y="3099600"/>
            <a:ext cx="816840" cy="923760"/>
          </a:xfrm>
          <a:prstGeom prst="rect">
            <a:avLst/>
          </a:prstGeom>
          <a:ln>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0" name="TextShape 1"/>
          <p:cNvSpPr txBox="1"/>
          <p:nvPr/>
        </p:nvSpPr>
        <p:spPr>
          <a:xfrm>
            <a:off x="441000" y="-91440"/>
            <a:ext cx="9068760" cy="822960"/>
          </a:xfrm>
          <a:prstGeom prst="rect">
            <a:avLst/>
          </a:prstGeom>
          <a:noFill/>
          <a:ln>
            <a:noFill/>
          </a:ln>
        </p:spPr>
        <p:txBody>
          <a:bodyPr lIns="0" rIns="0" tIns="0" bIns="0" anchor="ctr">
            <a:noAutofit/>
          </a:bodyPr>
          <a:p>
            <a:r>
              <a:rPr b="0" lang="en-US" sz="3300" spc="-1" strike="noStrike">
                <a:solidFill>
                  <a:srgbClr val="ffffff"/>
                </a:solidFill>
                <a:latin typeface="Arial"/>
              </a:rPr>
              <a:t>Social Distancing Requirements</a:t>
            </a:r>
            <a:endParaRPr b="0" lang="en-US" sz="3300" spc="-1" strike="noStrike">
              <a:solidFill>
                <a:srgbClr val="ffffff"/>
              </a:solidFill>
              <a:latin typeface="Arial"/>
            </a:endParaRPr>
          </a:p>
        </p:txBody>
      </p:sp>
      <p:sp>
        <p:nvSpPr>
          <p:cNvPr id="151" name="TextShape 2"/>
          <p:cNvSpPr txBox="1"/>
          <p:nvPr/>
        </p:nvSpPr>
        <p:spPr>
          <a:xfrm>
            <a:off x="503640" y="3840120"/>
            <a:ext cx="9068760" cy="1729080"/>
          </a:xfrm>
          <a:prstGeom prst="rect">
            <a:avLst/>
          </a:prstGeom>
          <a:solidFill>
            <a:srgbClr val="ffffff">
              <a:alpha val="70000"/>
            </a:srgbClr>
          </a:solidFill>
          <a:ln>
            <a:noFill/>
          </a:ln>
        </p:spPr>
        <p:txBody>
          <a:bodyPr lIns="0" rIns="0" tIns="0" bIns="0" anchor="ctr">
            <a:noAutofit/>
          </a:bodyPr>
          <a:p>
            <a:r>
              <a:rPr b="0" lang="en-US" sz="1600" spc="-1" strike="noStrike">
                <a:latin typeface="Arial"/>
              </a:rPr>
              <a:t>Places of worship conducting drive-in services should ensure their congregants remain in</a:t>
            </a:r>
            <a:endParaRPr b="0" lang="en-US" sz="1600" spc="-1" strike="noStrike">
              <a:latin typeface="Arial"/>
            </a:endParaRPr>
          </a:p>
          <a:p>
            <a:r>
              <a:rPr b="0" lang="en-US" sz="1600" spc="-1" strike="noStrike">
                <a:latin typeface="Arial"/>
              </a:rPr>
              <a:t>their vehicles and not socialize through their vehicle windows, except at a distance of</a:t>
            </a:r>
            <a:endParaRPr b="0" lang="en-US" sz="1600" spc="-1" strike="noStrike">
              <a:latin typeface="Arial"/>
            </a:endParaRPr>
          </a:p>
          <a:p>
            <a:r>
              <a:rPr b="0" lang="en-US" sz="1600" spc="-1" strike="noStrike">
                <a:latin typeface="Arial"/>
              </a:rPr>
              <a:t>more than six (6) feet. Attendees should turn off their vehicles to avoid idling and protect</a:t>
            </a:r>
            <a:endParaRPr b="0" lang="en-US" sz="1600" spc="-1" strike="noStrike">
              <a:latin typeface="Arial"/>
            </a:endParaRPr>
          </a:p>
          <a:p>
            <a:r>
              <a:rPr b="0" lang="en-US" sz="1600" spc="-1" strike="noStrike">
                <a:latin typeface="Arial"/>
              </a:rPr>
              <a:t>everyone’s health.</a:t>
            </a:r>
            <a:endParaRPr b="0" lang="en-US" sz="1600" spc="-1" strike="noStrike">
              <a:latin typeface="Arial"/>
            </a:endParaRPr>
          </a:p>
        </p:txBody>
      </p:sp>
      <p:sp>
        <p:nvSpPr>
          <p:cNvPr id="152" name="TextShape 3"/>
          <p:cNvSpPr txBox="1"/>
          <p:nvPr/>
        </p:nvSpPr>
        <p:spPr>
          <a:xfrm>
            <a:off x="822960" y="914400"/>
            <a:ext cx="4937760" cy="1001880"/>
          </a:xfrm>
          <a:prstGeom prst="rect">
            <a:avLst/>
          </a:prstGeom>
          <a:noFill/>
          <a:ln>
            <a:noFill/>
          </a:ln>
        </p:spPr>
        <p:txBody>
          <a:bodyPr lIns="90000" rIns="90000" tIns="45000" bIns="45000">
            <a:noAutofit/>
          </a:bodyPr>
          <a:p>
            <a:pPr marL="216000" indent="-216000">
              <a:buClr>
                <a:srgbClr val="ffffff"/>
              </a:buClr>
              <a:buSzPct val="45000"/>
              <a:buFont typeface="Wingdings" charset="2"/>
              <a:buChar char=""/>
            </a:pPr>
            <a:r>
              <a:rPr b="0" lang="en-US" sz="3200" spc="-1" strike="noStrike">
                <a:latin typeface="Arial"/>
              </a:rPr>
              <a:t>For drive-in services, stay in your car.</a:t>
            </a:r>
            <a:endParaRPr b="0" lang="en-US" sz="3200" spc="-1" strike="noStrike">
              <a:latin typeface="Arial"/>
            </a:endParaRPr>
          </a:p>
        </p:txBody>
      </p:sp>
      <p:pic>
        <p:nvPicPr>
          <p:cNvPr id="153" name="" descr=""/>
          <p:cNvPicPr/>
          <p:nvPr/>
        </p:nvPicPr>
        <p:blipFill>
          <a:blip r:embed="rId1"/>
          <a:stretch/>
        </p:blipFill>
        <p:spPr>
          <a:xfrm>
            <a:off x="4561200" y="916560"/>
            <a:ext cx="4857120" cy="3381120"/>
          </a:xfrm>
          <a:prstGeom prst="rect">
            <a:avLst/>
          </a:prstGeom>
          <a:ln>
            <a:noFill/>
          </a:ln>
        </p:spPr>
      </p:pic>
      <p:pic>
        <p:nvPicPr>
          <p:cNvPr id="154" name="" descr=""/>
          <p:cNvPicPr/>
          <p:nvPr/>
        </p:nvPicPr>
        <p:blipFill>
          <a:blip r:embed="rId2"/>
          <a:stretch/>
        </p:blipFill>
        <p:spPr>
          <a:xfrm rot="21282000">
            <a:off x="104400" y="3319560"/>
            <a:ext cx="619560" cy="309960"/>
          </a:xfrm>
          <a:prstGeom prst="rect">
            <a:avLst/>
          </a:prstGeom>
          <a:ln w="57240">
            <a:solidFill>
              <a:srgbClr val="ffffff"/>
            </a:solidFill>
            <a:round/>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114</TotalTime>
  <Application>LibreOffice/6.4.2.2$Linux_X86_64 LibreOffice_project/40$Build-2</Applicat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2020-05-11T12:29:39Z</dcterms:created>
  <dc:creator/>
  <dc:description/>
  <dc:language>en-US</dc:language>
  <cp:lastModifiedBy/>
  <dcterms:modified xsi:type="dcterms:W3CDTF">2020-05-14T10:58:22Z</dcterms:modified>
  <cp:revision>18</cp:revision>
  <dc:subject/>
  <dc:title>Lights</dc:title>
</cp:coreProperties>
</file>