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56.png" ContentType="image/png"/>
  <Override PartName="/ppt/media/image55.png" ContentType="image/png"/>
  <Override PartName="/ppt/media/image54.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45.png" ContentType="image/png"/>
  <Override PartName="/ppt/media/image44.png" ContentType="image/png"/>
  <Override PartName="/ppt/media/image43.png" ContentType="image/png"/>
  <Override PartName="/ppt/media/image42.png" ContentType="image/png"/>
  <Override PartName="/ppt/media/image41.png" ContentType="image/png"/>
  <Override PartName="/ppt/media/image3.jpeg" ContentType="image/jpeg"/>
  <Override PartName="/ppt/media/image40.png" ContentType="image/png"/>
  <Override PartName="/ppt/media/image33.png" ContentType="image/png"/>
  <Override PartName="/ppt/media/image14.png" ContentType="image/png"/>
  <Override PartName="/ppt/media/image57.png" ContentType="image/png"/>
  <Override PartName="/ppt/media/image22.png" ContentType="image/png"/>
  <Override PartName="/ppt/media/image59.png" ContentType="image/png"/>
  <Override PartName="/ppt/media/image58.png" ContentType="image/png"/>
  <Override PartName="/ppt/media/image23.png" ContentType="image/png"/>
  <Override PartName="/ppt/media/image60.png" ContentType="image/png"/>
  <Override PartName="/ppt/media/image24.png" ContentType="image/png"/>
  <Override PartName="/ppt/media/image61.png" ContentType="image/png"/>
  <Override PartName="/ppt/media/image25.png" ContentType="image/png"/>
  <Override PartName="/ppt/media/image62.png" ContentType="image/png"/>
  <Override PartName="/ppt/media/image75.png" ContentType="image/png"/>
  <Override PartName="/ppt/media/image26.png" ContentType="image/png"/>
  <Override PartName="/ppt/media/image63.png" ContentType="image/png"/>
  <Override PartName="/ppt/media/image74.png" ContentType="image/png"/>
  <Override PartName="/ppt/media/image73.png" ContentType="image/png"/>
  <Override PartName="/ppt/media/image35.png" ContentType="image/png"/>
  <Override PartName="/ppt/media/image17.png" ContentType="image/png"/>
  <Override PartName="/ppt/media/image5.png" ContentType="image/png"/>
  <Override PartName="/ppt/media/image72.png" ContentType="image/png"/>
  <Override PartName="/ppt/media/image71.png" ContentType="image/png"/>
  <Override PartName="/ppt/media/image29.png" ContentType="image/png"/>
  <Override PartName="/ppt/media/image69.png" ContentType="image/png"/>
  <Override PartName="/ppt/media/image32.png" ContentType="image/png"/>
  <Override PartName="/ppt/media/image70.png" ContentType="image/png"/>
  <Override PartName="/ppt/media/image28.png" ContentType="image/png"/>
  <Override PartName="/ppt/media/image68.png" ContentType="image/png"/>
  <Override PartName="/ppt/media/image2.jpeg" ContentType="image/jpeg"/>
  <Override PartName="/ppt/media/image31.png" ContentType="image/png"/>
  <Override PartName="/ppt/media/image67.png" ContentType="image/png"/>
  <Override PartName="/ppt/media/image30.png" ContentType="image/png"/>
  <Override PartName="/ppt/media/image20.png" ContentType="image/png"/>
  <Override PartName="/ppt/media/image37.jpeg" ContentType="image/jpeg"/>
  <Override PartName="/ppt/media/image66.png" ContentType="image/png"/>
  <Override PartName="/ppt/media/image65.png" ContentType="image/png"/>
  <Override PartName="/ppt/media/image64.png" ContentType="image/png"/>
  <Override PartName="/ppt/media/image10.png" ContentType="image/png"/>
  <Override PartName="/ppt/media/image21.png" ContentType="image/png"/>
  <Override PartName="/ppt/media/image1.jpeg" ContentType="image/jpeg"/>
  <Override PartName="/ppt/media/image47.png" ContentType="image/png"/>
  <Override PartName="/ppt/media/image15.png" ContentType="image/png"/>
  <Override PartName="/ppt/media/image27.png" ContentType="image/png"/>
  <Override PartName="/ppt/media/image16.png" ContentType="image/png"/>
  <Override PartName="/ppt/media/image4.png" ContentType="image/png"/>
  <Override PartName="/ppt/media/image34.png" ContentType="image/png"/>
  <Override PartName="/ppt/media/image18.png" ContentType="image/png"/>
  <Override PartName="/ppt/media/image6.png" ContentType="image/png"/>
  <Override PartName="/ppt/media/image36.png" ContentType="image/png"/>
  <Override PartName="/ppt/media/image11.png" ContentType="image/png"/>
  <Override PartName="/ppt/media/image48.png" ContentType="image/png"/>
  <Override PartName="/ppt/media/image19.png" ContentType="image/png"/>
  <Override PartName="/ppt/media/image7.png" ContentType="image/png"/>
  <Override PartName="/ppt/media/image12.png" ContentType="image/png"/>
  <Override PartName="/ppt/media/image49.png" ContentType="image/png"/>
  <Override PartName="/ppt/media/image8.png" ContentType="image/png"/>
  <Override PartName="/ppt/media/image38.png" ContentType="image/png"/>
  <Override PartName="/ppt/media/image13.png" ContentType="image/png"/>
  <Override PartName="/ppt/media/image9.png" ContentType="image/png"/>
  <Override PartName="/ppt/media/image39.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_rels/slide23.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0077450" cy="5668962"/>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27" name="PlaceHolder 2"/>
          <p:cNvSpPr>
            <a:spLocks noGrp="1"/>
          </p:cNvSpPr>
          <p:nvPr>
            <p:ph type="body"/>
          </p:nvPr>
        </p:nvSpPr>
        <p:spPr>
          <a:xfrm>
            <a:off x="503640" y="25916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8" name="PlaceHolder 3"/>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30"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1"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2"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3" name="PlaceHolder 5"/>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35" name="PlaceHolder 2"/>
          <p:cNvSpPr>
            <a:spLocks noGrp="1"/>
          </p:cNvSpPr>
          <p:nvPr>
            <p:ph type="body"/>
          </p:nvPr>
        </p:nvSpPr>
        <p:spPr>
          <a:xfrm>
            <a:off x="5036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6" name="PlaceHolder 3"/>
          <p:cNvSpPr>
            <a:spLocks noGrp="1"/>
          </p:cNvSpPr>
          <p:nvPr>
            <p:ph type="body"/>
          </p:nvPr>
        </p:nvSpPr>
        <p:spPr>
          <a:xfrm>
            <a:off x="357012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7" name="PlaceHolder 4"/>
          <p:cNvSpPr>
            <a:spLocks noGrp="1"/>
          </p:cNvSpPr>
          <p:nvPr>
            <p:ph type="body"/>
          </p:nvPr>
        </p:nvSpPr>
        <p:spPr>
          <a:xfrm>
            <a:off x="66362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8" name="PlaceHolder 5"/>
          <p:cNvSpPr>
            <a:spLocks noGrp="1"/>
          </p:cNvSpPr>
          <p:nvPr>
            <p:ph type="body"/>
          </p:nvPr>
        </p:nvSpPr>
        <p:spPr>
          <a:xfrm>
            <a:off x="5036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39" name="PlaceHolder 6"/>
          <p:cNvSpPr>
            <a:spLocks noGrp="1"/>
          </p:cNvSpPr>
          <p:nvPr>
            <p:ph type="body"/>
          </p:nvPr>
        </p:nvSpPr>
        <p:spPr>
          <a:xfrm>
            <a:off x="357012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40" name="PlaceHolder 7"/>
          <p:cNvSpPr>
            <a:spLocks noGrp="1"/>
          </p:cNvSpPr>
          <p:nvPr>
            <p:ph type="body"/>
          </p:nvPr>
        </p:nvSpPr>
        <p:spPr>
          <a:xfrm>
            <a:off x="66362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47" name="PlaceHolder 2"/>
          <p:cNvSpPr>
            <a:spLocks noGrp="1"/>
          </p:cNvSpPr>
          <p:nvPr>
            <p:ph type="subTitle"/>
          </p:nvPr>
        </p:nvSpPr>
        <p:spPr>
          <a:xfrm>
            <a:off x="503640" y="2591640"/>
            <a:ext cx="9068760" cy="202248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49" name="PlaceHolder 2"/>
          <p:cNvSpPr>
            <a:spLocks noGrp="1"/>
          </p:cNvSpPr>
          <p:nvPr>
            <p:ph type="body"/>
          </p:nvPr>
        </p:nvSpPr>
        <p:spPr>
          <a:xfrm>
            <a:off x="503640" y="2591640"/>
            <a:ext cx="906876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51"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52"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3640" y="1428480"/>
            <a:ext cx="9068760" cy="439020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56"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57"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58"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 name="PlaceHolder 2"/>
          <p:cNvSpPr>
            <a:spLocks noGrp="1"/>
          </p:cNvSpPr>
          <p:nvPr>
            <p:ph type="subTitle"/>
          </p:nvPr>
        </p:nvSpPr>
        <p:spPr>
          <a:xfrm>
            <a:off x="503640" y="2591640"/>
            <a:ext cx="9068760" cy="202248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0"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61"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2" name="PlaceHolder 4"/>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4"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5"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6" name="PlaceHolder 4"/>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68" name="PlaceHolder 2"/>
          <p:cNvSpPr>
            <a:spLocks noGrp="1"/>
          </p:cNvSpPr>
          <p:nvPr>
            <p:ph type="body"/>
          </p:nvPr>
        </p:nvSpPr>
        <p:spPr>
          <a:xfrm>
            <a:off x="503640" y="25916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69" name="PlaceHolder 3"/>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71"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2"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3"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4" name="PlaceHolder 5"/>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76" name="PlaceHolder 2"/>
          <p:cNvSpPr>
            <a:spLocks noGrp="1"/>
          </p:cNvSpPr>
          <p:nvPr>
            <p:ph type="body"/>
          </p:nvPr>
        </p:nvSpPr>
        <p:spPr>
          <a:xfrm>
            <a:off x="5036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7" name="PlaceHolder 3"/>
          <p:cNvSpPr>
            <a:spLocks noGrp="1"/>
          </p:cNvSpPr>
          <p:nvPr>
            <p:ph type="body"/>
          </p:nvPr>
        </p:nvSpPr>
        <p:spPr>
          <a:xfrm>
            <a:off x="357012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8" name="PlaceHolder 4"/>
          <p:cNvSpPr>
            <a:spLocks noGrp="1"/>
          </p:cNvSpPr>
          <p:nvPr>
            <p:ph type="body"/>
          </p:nvPr>
        </p:nvSpPr>
        <p:spPr>
          <a:xfrm>
            <a:off x="66362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79" name="PlaceHolder 5"/>
          <p:cNvSpPr>
            <a:spLocks noGrp="1"/>
          </p:cNvSpPr>
          <p:nvPr>
            <p:ph type="body"/>
          </p:nvPr>
        </p:nvSpPr>
        <p:spPr>
          <a:xfrm>
            <a:off x="5036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80" name="PlaceHolder 6"/>
          <p:cNvSpPr>
            <a:spLocks noGrp="1"/>
          </p:cNvSpPr>
          <p:nvPr>
            <p:ph type="body"/>
          </p:nvPr>
        </p:nvSpPr>
        <p:spPr>
          <a:xfrm>
            <a:off x="357012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81" name="PlaceHolder 7"/>
          <p:cNvSpPr>
            <a:spLocks noGrp="1"/>
          </p:cNvSpPr>
          <p:nvPr>
            <p:ph type="body"/>
          </p:nvPr>
        </p:nvSpPr>
        <p:spPr>
          <a:xfrm>
            <a:off x="66362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89" name="PlaceHolder 2"/>
          <p:cNvSpPr>
            <a:spLocks noGrp="1"/>
          </p:cNvSpPr>
          <p:nvPr>
            <p:ph type="subTitle"/>
          </p:nvPr>
        </p:nvSpPr>
        <p:spPr>
          <a:xfrm>
            <a:off x="503640" y="2591640"/>
            <a:ext cx="9068760" cy="202248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1" name="PlaceHolder 2"/>
          <p:cNvSpPr>
            <a:spLocks noGrp="1"/>
          </p:cNvSpPr>
          <p:nvPr>
            <p:ph type="body"/>
          </p:nvPr>
        </p:nvSpPr>
        <p:spPr>
          <a:xfrm>
            <a:off x="503640" y="2591640"/>
            <a:ext cx="906876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3"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94"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8" name="PlaceHolder 2"/>
          <p:cNvSpPr>
            <a:spLocks noGrp="1"/>
          </p:cNvSpPr>
          <p:nvPr>
            <p:ph type="body"/>
          </p:nvPr>
        </p:nvSpPr>
        <p:spPr>
          <a:xfrm>
            <a:off x="503640" y="2591640"/>
            <a:ext cx="906876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503640" y="1428480"/>
            <a:ext cx="9068760" cy="439020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98"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99"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00"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2"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03"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04" name="PlaceHolder 4"/>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6"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07"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08" name="PlaceHolder 4"/>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0" name="PlaceHolder 2"/>
          <p:cNvSpPr>
            <a:spLocks noGrp="1"/>
          </p:cNvSpPr>
          <p:nvPr>
            <p:ph type="body"/>
          </p:nvPr>
        </p:nvSpPr>
        <p:spPr>
          <a:xfrm>
            <a:off x="503640" y="25916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1" name="PlaceHolder 3"/>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3"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4"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5"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6" name="PlaceHolder 5"/>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18" name="PlaceHolder 2"/>
          <p:cNvSpPr>
            <a:spLocks noGrp="1"/>
          </p:cNvSpPr>
          <p:nvPr>
            <p:ph type="body"/>
          </p:nvPr>
        </p:nvSpPr>
        <p:spPr>
          <a:xfrm>
            <a:off x="5036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19" name="PlaceHolder 3"/>
          <p:cNvSpPr>
            <a:spLocks noGrp="1"/>
          </p:cNvSpPr>
          <p:nvPr>
            <p:ph type="body"/>
          </p:nvPr>
        </p:nvSpPr>
        <p:spPr>
          <a:xfrm>
            <a:off x="357012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0" name="PlaceHolder 4"/>
          <p:cNvSpPr>
            <a:spLocks noGrp="1"/>
          </p:cNvSpPr>
          <p:nvPr>
            <p:ph type="body"/>
          </p:nvPr>
        </p:nvSpPr>
        <p:spPr>
          <a:xfrm>
            <a:off x="6636240" y="25916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1" name="PlaceHolder 5"/>
          <p:cNvSpPr>
            <a:spLocks noGrp="1"/>
          </p:cNvSpPr>
          <p:nvPr>
            <p:ph type="body"/>
          </p:nvPr>
        </p:nvSpPr>
        <p:spPr>
          <a:xfrm>
            <a:off x="5036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2" name="PlaceHolder 6"/>
          <p:cNvSpPr>
            <a:spLocks noGrp="1"/>
          </p:cNvSpPr>
          <p:nvPr>
            <p:ph type="body"/>
          </p:nvPr>
        </p:nvSpPr>
        <p:spPr>
          <a:xfrm>
            <a:off x="357012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23" name="PlaceHolder 7"/>
          <p:cNvSpPr>
            <a:spLocks noGrp="1"/>
          </p:cNvSpPr>
          <p:nvPr>
            <p:ph type="body"/>
          </p:nvPr>
        </p:nvSpPr>
        <p:spPr>
          <a:xfrm>
            <a:off x="6636240" y="3648240"/>
            <a:ext cx="29199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0"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1"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1428480"/>
            <a:ext cx="9068760" cy="4390200"/>
          </a:xfrm>
          <a:prstGeom prst="rect">
            <a:avLst/>
          </a:prstGeom>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5"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16" name="PlaceHolder 3"/>
          <p:cNvSpPr>
            <a:spLocks noGrp="1"/>
          </p:cNvSpPr>
          <p:nvPr>
            <p:ph type="body"/>
          </p:nvPr>
        </p:nvSpPr>
        <p:spPr>
          <a:xfrm>
            <a:off x="515088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17" name="PlaceHolder 4"/>
          <p:cNvSpPr>
            <a:spLocks noGrp="1"/>
          </p:cNvSpPr>
          <p:nvPr>
            <p:ph type="body"/>
          </p:nvPr>
        </p:nvSpPr>
        <p:spPr>
          <a:xfrm>
            <a:off x="50364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19" name="PlaceHolder 2"/>
          <p:cNvSpPr>
            <a:spLocks noGrp="1"/>
          </p:cNvSpPr>
          <p:nvPr>
            <p:ph type="body"/>
          </p:nvPr>
        </p:nvSpPr>
        <p:spPr>
          <a:xfrm>
            <a:off x="503640" y="2591640"/>
            <a:ext cx="4425480" cy="2022480"/>
          </a:xfrm>
          <a:prstGeom prst="rect">
            <a:avLst/>
          </a:prstGeom>
        </p:spPr>
        <p:txBody>
          <a:bodyPr lIns="0" rIns="0" tIns="0" bIns="0">
            <a:normAutofit/>
          </a:bodyPr>
          <a:p>
            <a:endParaRPr b="0" lang="en-US" sz="2400" spc="-1" strike="noStrike">
              <a:solidFill>
                <a:srgbClr val="ffffff"/>
              </a:solidFill>
              <a:latin typeface="Arial"/>
            </a:endParaRPr>
          </a:p>
        </p:txBody>
      </p:sp>
      <p:sp>
        <p:nvSpPr>
          <p:cNvPr id="20"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1" name="PlaceHolder 4"/>
          <p:cNvSpPr>
            <a:spLocks noGrp="1"/>
          </p:cNvSpPr>
          <p:nvPr>
            <p:ph type="body"/>
          </p:nvPr>
        </p:nvSpPr>
        <p:spPr>
          <a:xfrm>
            <a:off x="5150880" y="36482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1428480"/>
            <a:ext cx="9068760" cy="946800"/>
          </a:xfrm>
          <a:prstGeom prst="rect">
            <a:avLst/>
          </a:prstGeom>
        </p:spPr>
        <p:txBody>
          <a:bodyPr lIns="0" rIns="0" tIns="0" bIns="0" anchor="ctr">
            <a:noAutofit/>
          </a:bodyPr>
          <a:p>
            <a:endParaRPr b="0" lang="en-US" sz="3300" spc="-1" strike="noStrike">
              <a:solidFill>
                <a:srgbClr val="ffffff"/>
              </a:solidFill>
              <a:latin typeface="Arial"/>
            </a:endParaRPr>
          </a:p>
        </p:txBody>
      </p:sp>
      <p:sp>
        <p:nvSpPr>
          <p:cNvPr id="23" name="PlaceHolder 2"/>
          <p:cNvSpPr>
            <a:spLocks noGrp="1"/>
          </p:cNvSpPr>
          <p:nvPr>
            <p:ph type="body"/>
          </p:nvPr>
        </p:nvSpPr>
        <p:spPr>
          <a:xfrm>
            <a:off x="50364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4" name="PlaceHolder 3"/>
          <p:cNvSpPr>
            <a:spLocks noGrp="1"/>
          </p:cNvSpPr>
          <p:nvPr>
            <p:ph type="body"/>
          </p:nvPr>
        </p:nvSpPr>
        <p:spPr>
          <a:xfrm>
            <a:off x="5150880" y="2591640"/>
            <a:ext cx="4425480" cy="964440"/>
          </a:xfrm>
          <a:prstGeom prst="rect">
            <a:avLst/>
          </a:prstGeom>
        </p:spPr>
        <p:txBody>
          <a:bodyPr lIns="0" rIns="0" tIns="0" bIns="0">
            <a:normAutofit/>
          </a:bodyPr>
          <a:p>
            <a:endParaRPr b="0" lang="en-US" sz="2400" spc="-1" strike="noStrike">
              <a:solidFill>
                <a:srgbClr val="ffffff"/>
              </a:solidFill>
              <a:latin typeface="Arial"/>
            </a:endParaRPr>
          </a:p>
        </p:txBody>
      </p:sp>
      <p:sp>
        <p:nvSpPr>
          <p:cNvPr id="25" name="PlaceHolder 4"/>
          <p:cNvSpPr>
            <a:spLocks noGrp="1"/>
          </p:cNvSpPr>
          <p:nvPr>
            <p:ph type="body"/>
          </p:nvPr>
        </p:nvSpPr>
        <p:spPr>
          <a:xfrm>
            <a:off x="503640" y="3648240"/>
            <a:ext cx="9068760" cy="964440"/>
          </a:xfrm>
          <a:prstGeom prst="rect">
            <a:avLst/>
          </a:prstGeom>
        </p:spPr>
        <p:txBody>
          <a:bodyPr lIns="0" rIns="0" tIns="0" bIns="0">
            <a:normAutofit/>
          </a:bodyPr>
          <a:p>
            <a:endParaRPr b="0" lang="en-US" sz="24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3640" y="1428480"/>
            <a:ext cx="9068760" cy="946800"/>
          </a:xfrm>
          <a:prstGeom prst="rect">
            <a:avLst/>
          </a:prstGeom>
        </p:spPr>
        <p:txBody>
          <a:bodyPr lIns="0" rIns="0" tIns="0" bIns="0" anchor="ctr">
            <a:noAutofit/>
          </a:bodyPr>
          <a:p>
            <a:r>
              <a:rPr b="0" lang="en-US" sz="3300" spc="-1" strike="noStrike">
                <a:solidFill>
                  <a:srgbClr val="ffffff"/>
                </a:solidFill>
                <a:latin typeface="Arial"/>
              </a:rPr>
              <a:t>Click to edit the title text format</a:t>
            </a:r>
            <a:endParaRPr b="0" lang="en-US" sz="3300" spc="-1" strike="noStrike">
              <a:solidFill>
                <a:srgbClr val="ffffff"/>
              </a:solidFill>
              <a:latin typeface="Arial"/>
            </a:endParaRPr>
          </a:p>
        </p:txBody>
      </p:sp>
      <p:sp>
        <p:nvSpPr>
          <p:cNvPr id="1" name="PlaceHolder 2"/>
          <p:cNvSpPr>
            <a:spLocks noGrp="1"/>
          </p:cNvSpPr>
          <p:nvPr>
            <p:ph type="body"/>
          </p:nvPr>
        </p:nvSpPr>
        <p:spPr>
          <a:xfrm>
            <a:off x="503640" y="2591640"/>
            <a:ext cx="9068760" cy="2022480"/>
          </a:xfrm>
          <a:prstGeom prst="rect">
            <a:avLst/>
          </a:prstGeom>
        </p:spPr>
        <p:txBody>
          <a:bodyPr lIns="0" rIns="0" tIns="0" bIns="0">
            <a:normAutofit fontScale="88000"/>
          </a:bodyPr>
          <a:p>
            <a:pPr marL="432000" indent="-324000">
              <a:spcAft>
                <a:spcPts val="1054"/>
              </a:spcAft>
              <a:buClr>
                <a:srgbClr val="ffffff"/>
              </a:buClr>
              <a:buSzPct val="45000"/>
              <a:buFont typeface="Wingdings" charset="2"/>
              <a:buChar char=""/>
            </a:pPr>
            <a:r>
              <a:rPr b="0" lang="en-US" sz="2400" spc="-1" strike="noStrike">
                <a:solidFill>
                  <a:srgbClr val="ffffff"/>
                </a:solidFill>
                <a:latin typeface="Arial"/>
              </a:rPr>
              <a:t>Click to edit the outline text format</a:t>
            </a:r>
            <a:endParaRPr b="0" lang="en-US" sz="2400" spc="-1" strike="noStrike">
              <a:solidFill>
                <a:srgbClr val="ffffff"/>
              </a:solidFill>
              <a:latin typeface="Arial"/>
            </a:endParaRPr>
          </a:p>
          <a:p>
            <a:pPr lvl="1" marL="864000" indent="-324000">
              <a:spcAft>
                <a:spcPts val="842"/>
              </a:spcAft>
              <a:buClr>
                <a:srgbClr val="ffffff"/>
              </a:buClr>
              <a:buSzPct val="75000"/>
              <a:buFont typeface="Symbol" charset="2"/>
              <a:buChar char=""/>
            </a:pPr>
            <a:r>
              <a:rPr b="0" lang="en-US" sz="2100" spc="-1" strike="noStrike">
                <a:solidFill>
                  <a:srgbClr val="ffffff"/>
                </a:solidFill>
                <a:latin typeface="Arial"/>
              </a:rPr>
              <a:t>Second Outline Level</a:t>
            </a:r>
            <a:endParaRPr b="0" lang="en-US" sz="2100" spc="-1" strike="noStrike">
              <a:solidFill>
                <a:srgbClr val="ffffff"/>
              </a:solidFill>
              <a:latin typeface="Arial"/>
            </a:endParaRPr>
          </a:p>
          <a:p>
            <a:pPr lvl="2" marL="1296000" indent="-288000">
              <a:spcAft>
                <a:spcPts val="629"/>
              </a:spcAft>
              <a:buClr>
                <a:srgbClr val="ffffff"/>
              </a:buClr>
              <a:buSzPct val="45000"/>
              <a:buFont typeface="Wingdings" charset="2"/>
              <a:buChar char=""/>
            </a:pPr>
            <a:r>
              <a:rPr b="0" lang="en-US" sz="1800" spc="-1" strike="noStrike">
                <a:solidFill>
                  <a:srgbClr val="ffffff"/>
                </a:solidFill>
                <a:latin typeface="Arial"/>
              </a:rPr>
              <a:t>Third Outline Level</a:t>
            </a:r>
            <a:endParaRPr b="0" lang="en-US" sz="1800" spc="-1" strike="noStrike">
              <a:solidFill>
                <a:srgbClr val="ffffff"/>
              </a:solidFill>
              <a:latin typeface="Arial"/>
            </a:endParaRPr>
          </a:p>
          <a:p>
            <a:pPr lvl="3" marL="1728000" indent="-216000">
              <a:spcAft>
                <a:spcPts val="417"/>
              </a:spcAft>
              <a:buClr>
                <a:srgbClr val="ffffff"/>
              </a:buClr>
              <a:buSzPct val="75000"/>
              <a:buFont typeface="Symbol" charset="2"/>
              <a:buChar char=""/>
            </a:pPr>
            <a:r>
              <a:rPr b="0" lang="en-US" sz="1500" spc="-1" strike="noStrike">
                <a:solidFill>
                  <a:srgbClr val="ffffff"/>
                </a:solidFill>
                <a:latin typeface="Arial"/>
              </a:rPr>
              <a:t>Fourth Outline Level</a:t>
            </a:r>
            <a:endParaRPr b="0" lang="en-US" sz="1500" spc="-1" strike="noStrike">
              <a:solidFill>
                <a:srgbClr val="ffffff"/>
              </a:solidFill>
              <a:latin typeface="Arial"/>
            </a:endParaRPr>
          </a:p>
          <a:p>
            <a:pPr lvl="4" marL="2160000" indent="-216000">
              <a:spcAft>
                <a:spcPts val="204"/>
              </a:spcAft>
              <a:buClr>
                <a:srgbClr val="ffffff"/>
              </a:buClr>
              <a:buSzPct val="45000"/>
              <a:buFont typeface="Wingdings" charset="2"/>
              <a:buChar char=""/>
            </a:pPr>
            <a:r>
              <a:rPr b="0" lang="en-US" sz="1500" spc="-1" strike="noStrike">
                <a:solidFill>
                  <a:srgbClr val="ffffff"/>
                </a:solidFill>
                <a:latin typeface="Arial"/>
              </a:rPr>
              <a:t>Fifth Outline Level</a:t>
            </a:r>
            <a:endParaRPr b="0" lang="en-US" sz="1500" spc="-1" strike="noStrike">
              <a:solidFill>
                <a:srgbClr val="ffffff"/>
              </a:solidFill>
              <a:latin typeface="Arial"/>
            </a:endParaRPr>
          </a:p>
          <a:p>
            <a:pPr lvl="5" marL="2592000" indent="-216000">
              <a:spcAft>
                <a:spcPts val="204"/>
              </a:spcAft>
              <a:buClr>
                <a:srgbClr val="ffffff"/>
              </a:buClr>
              <a:buSzPct val="45000"/>
              <a:buFont typeface="Wingdings" charset="2"/>
              <a:buChar char=""/>
            </a:pPr>
            <a:r>
              <a:rPr b="0" lang="en-US" sz="1500" spc="-1" strike="noStrike">
                <a:solidFill>
                  <a:srgbClr val="ffffff"/>
                </a:solidFill>
                <a:latin typeface="Arial"/>
              </a:rPr>
              <a:t>Sixth Outline Level</a:t>
            </a:r>
            <a:endParaRPr b="0" lang="en-US" sz="1500" spc="-1" strike="noStrike">
              <a:solidFill>
                <a:srgbClr val="ffffff"/>
              </a:solidFill>
              <a:latin typeface="Arial"/>
            </a:endParaRPr>
          </a:p>
          <a:p>
            <a:pPr lvl="6" marL="3024000" indent="-216000">
              <a:spcAft>
                <a:spcPts val="204"/>
              </a:spcAft>
              <a:buClr>
                <a:srgbClr val="ffffff"/>
              </a:buClr>
              <a:buSzPct val="45000"/>
              <a:buFont typeface="Wingdings" charset="2"/>
              <a:buChar char=""/>
            </a:pPr>
            <a:r>
              <a:rPr b="0" lang="en-US" sz="1500" spc="-1" strike="noStrike">
                <a:solidFill>
                  <a:srgbClr val="ffffff"/>
                </a:solidFill>
                <a:latin typeface="Arial"/>
              </a:rPr>
              <a:t>Seventh Outline Level</a:t>
            </a:r>
            <a:endParaRPr b="0" lang="en-US" sz="1500" spc="-1" strike="noStrike">
              <a:solidFill>
                <a:srgbClr val="ffffff"/>
              </a:solidFill>
              <a:latin typeface="Arial"/>
            </a:endParaRPr>
          </a:p>
        </p:txBody>
      </p:sp>
      <p:sp>
        <p:nvSpPr>
          <p:cNvPr id="2" name="PlaceHolder 3"/>
          <p:cNvSpPr>
            <a:spLocks noGrp="1"/>
          </p:cNvSpPr>
          <p:nvPr>
            <p:ph type="dt"/>
          </p:nvPr>
        </p:nvSpPr>
        <p:spPr>
          <a:xfrm>
            <a:off x="179640" y="516420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3" name="PlaceHolder 4"/>
          <p:cNvSpPr>
            <a:spLocks noGrp="1"/>
          </p:cNvSpPr>
          <p:nvPr>
            <p:ph type="ftr"/>
          </p:nvPr>
        </p:nvSpPr>
        <p:spPr>
          <a:xfrm>
            <a:off x="3445920" y="516420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4" name="PlaceHolder 5"/>
          <p:cNvSpPr>
            <a:spLocks noGrp="1"/>
          </p:cNvSpPr>
          <p:nvPr>
            <p:ph type="sldNum"/>
          </p:nvPr>
        </p:nvSpPr>
        <p:spPr>
          <a:xfrm>
            <a:off x="7584840" y="5164200"/>
            <a:ext cx="2347560" cy="390960"/>
          </a:xfrm>
          <a:prstGeom prst="rect">
            <a:avLst/>
          </a:prstGeom>
        </p:spPr>
        <p:txBody>
          <a:bodyPr lIns="0" rIns="0" tIns="0" bIns="0" anchor="b">
            <a:noAutofit/>
          </a:bodyPr>
          <a:p>
            <a:pPr algn="r"/>
            <a:fld id="{50D6DA72-70CE-4EE3-A4D4-354B479FBDD7}"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3640" y="306000"/>
            <a:ext cx="9068760" cy="946800"/>
          </a:xfrm>
          <a:prstGeom prst="rect">
            <a:avLst/>
          </a:prstGeom>
        </p:spPr>
        <p:txBody>
          <a:bodyPr lIns="0" rIns="0" tIns="0" bIns="0" anchor="ctr">
            <a:noAutofit/>
          </a:bodyPr>
          <a:p>
            <a:r>
              <a:rPr b="0" lang="en-US" sz="3300" spc="-1" strike="noStrike">
                <a:solidFill>
                  <a:srgbClr val="ffffff"/>
                </a:solidFill>
                <a:latin typeface="Arial"/>
              </a:rPr>
              <a:t>Click to edit the title text format</a:t>
            </a:r>
            <a:endParaRPr b="0" lang="en-US" sz="3300" spc="-1" strike="noStrike">
              <a:solidFill>
                <a:srgbClr val="ffffff"/>
              </a:solidFill>
              <a:latin typeface="Arial"/>
            </a:endParaRPr>
          </a:p>
        </p:txBody>
      </p:sp>
      <p:sp>
        <p:nvSpPr>
          <p:cNvPr id="42" name="PlaceHolder 2"/>
          <p:cNvSpPr>
            <a:spLocks noGrp="1"/>
          </p:cNvSpPr>
          <p:nvPr>
            <p:ph type="body"/>
          </p:nvPr>
        </p:nvSpPr>
        <p:spPr>
          <a:xfrm>
            <a:off x="503640" y="3840480"/>
            <a:ext cx="9068760" cy="1729080"/>
          </a:xfrm>
          <a:prstGeom prst="rect">
            <a:avLst/>
          </a:prstGeom>
        </p:spPr>
        <p:txBody>
          <a:bodyPr lIns="0" rIns="0" tIns="0" bIns="0">
            <a:normAutofit fontScale="70000"/>
          </a:bodyPr>
          <a:p>
            <a:pPr marL="432000" indent="-324000">
              <a:spcAft>
                <a:spcPts val="1054"/>
              </a:spcAft>
              <a:buClr>
                <a:srgbClr val="ffffff"/>
              </a:buClr>
              <a:buSzPct val="45000"/>
              <a:buFont typeface="Wingdings" charset="2"/>
              <a:buChar char=""/>
            </a:pPr>
            <a:r>
              <a:rPr b="0" lang="en-US" sz="2400" spc="-1" strike="noStrike">
                <a:latin typeface="Arial"/>
              </a:rPr>
              <a:t>Click to edit the outline text format</a:t>
            </a:r>
            <a:endParaRPr b="0" lang="en-US" sz="2400" spc="-1" strike="noStrike">
              <a:latin typeface="Arial"/>
            </a:endParaRPr>
          </a:p>
          <a:p>
            <a:pPr lvl="1" marL="864000" indent="-324000">
              <a:spcAft>
                <a:spcPts val="842"/>
              </a:spcAft>
              <a:buClr>
                <a:srgbClr val="ffffff"/>
              </a:buClr>
              <a:buSzPct val="75000"/>
              <a:buFont typeface="Symbol" charset="2"/>
              <a:buChar char=""/>
            </a:pPr>
            <a:r>
              <a:rPr b="0" lang="en-US" sz="2100" spc="-1" strike="noStrike">
                <a:latin typeface="Arial"/>
              </a:rPr>
              <a:t>Second Outline Level</a:t>
            </a:r>
            <a:endParaRPr b="0" lang="en-US" sz="2100" spc="-1" strike="noStrike">
              <a:latin typeface="Arial"/>
            </a:endParaRPr>
          </a:p>
          <a:p>
            <a:pPr lvl="2" marL="1296000" indent="-288000">
              <a:spcAft>
                <a:spcPts val="629"/>
              </a:spcAft>
              <a:buClr>
                <a:srgbClr val="ffffff"/>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Aft>
                <a:spcPts val="417"/>
              </a:spcAft>
              <a:buClr>
                <a:srgbClr val="ffffff"/>
              </a:buClr>
              <a:buSzPct val="75000"/>
              <a:buFont typeface="Symbol" charset="2"/>
              <a:buChar char=""/>
            </a:pPr>
            <a:r>
              <a:rPr b="0" lang="en-US" sz="1500" spc="-1" strike="noStrike">
                <a:latin typeface="Arial"/>
              </a:rPr>
              <a:t>Fourth Outline Level</a:t>
            </a:r>
            <a:endParaRPr b="0" lang="en-US" sz="1500" spc="-1" strike="noStrike">
              <a:latin typeface="Arial"/>
            </a:endParaRPr>
          </a:p>
          <a:p>
            <a:pPr lvl="4" marL="2160000" indent="-216000">
              <a:spcAft>
                <a:spcPts val="204"/>
              </a:spcAft>
              <a:buClr>
                <a:srgbClr val="ffffff"/>
              </a:buClr>
              <a:buSzPct val="45000"/>
              <a:buFont typeface="Wingdings" charset="2"/>
              <a:buChar char=""/>
            </a:pPr>
            <a:r>
              <a:rPr b="0" lang="en-US" sz="1500" spc="-1" strike="noStrike">
                <a:latin typeface="Arial"/>
              </a:rPr>
              <a:t>Fifth Outline Level</a:t>
            </a:r>
            <a:endParaRPr b="0" lang="en-US" sz="1500" spc="-1" strike="noStrike">
              <a:latin typeface="Arial"/>
            </a:endParaRPr>
          </a:p>
          <a:p>
            <a:pPr lvl="5" marL="2592000" indent="-216000">
              <a:spcAft>
                <a:spcPts val="204"/>
              </a:spcAft>
              <a:buClr>
                <a:srgbClr val="ffffff"/>
              </a:buClr>
              <a:buSzPct val="45000"/>
              <a:buFont typeface="Wingdings" charset="2"/>
              <a:buChar char=""/>
            </a:pPr>
            <a:r>
              <a:rPr b="0" lang="en-US" sz="1500" spc="-1" strike="noStrike">
                <a:latin typeface="Arial"/>
              </a:rPr>
              <a:t>Sixth Outline Level</a:t>
            </a:r>
            <a:endParaRPr b="0" lang="en-US" sz="1500" spc="-1" strike="noStrike">
              <a:latin typeface="Arial"/>
            </a:endParaRPr>
          </a:p>
          <a:p>
            <a:pPr lvl="6" marL="3024000" indent="-216000">
              <a:spcAft>
                <a:spcPts val="204"/>
              </a:spcAft>
              <a:buClr>
                <a:srgbClr val="ffffff"/>
              </a:buClr>
              <a:buSzPct val="45000"/>
              <a:buFont typeface="Wingdings" charset="2"/>
              <a:buChar char=""/>
            </a:pPr>
            <a:r>
              <a:rPr b="0" lang="en-US" sz="1500" spc="-1" strike="noStrike">
                <a:latin typeface="Arial"/>
              </a:rPr>
              <a:t>Seventh Outline Level</a:t>
            </a:r>
            <a:endParaRPr b="0" lang="en-US" sz="1500" spc="-1" strike="noStrike">
              <a:latin typeface="Arial"/>
            </a:endParaRPr>
          </a:p>
        </p:txBody>
      </p:sp>
      <p:sp>
        <p:nvSpPr>
          <p:cNvPr id="43" name="PlaceHolder 3"/>
          <p:cNvSpPr>
            <a:spLocks noGrp="1"/>
          </p:cNvSpPr>
          <p:nvPr>
            <p:ph type="dt"/>
          </p:nvPr>
        </p:nvSpPr>
        <p:spPr>
          <a:xfrm>
            <a:off x="215640" y="516420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44" name="PlaceHolder 4"/>
          <p:cNvSpPr>
            <a:spLocks noGrp="1"/>
          </p:cNvSpPr>
          <p:nvPr>
            <p:ph type="ftr"/>
          </p:nvPr>
        </p:nvSpPr>
        <p:spPr>
          <a:xfrm>
            <a:off x="3445920" y="516420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45" name="PlaceHolder 5"/>
          <p:cNvSpPr>
            <a:spLocks noGrp="1"/>
          </p:cNvSpPr>
          <p:nvPr>
            <p:ph type="sldNum"/>
          </p:nvPr>
        </p:nvSpPr>
        <p:spPr>
          <a:xfrm>
            <a:off x="7620840" y="5164200"/>
            <a:ext cx="2347560" cy="390960"/>
          </a:xfrm>
          <a:prstGeom prst="rect">
            <a:avLst/>
          </a:prstGeom>
        </p:spPr>
        <p:txBody>
          <a:bodyPr lIns="0" rIns="0" tIns="0" bIns="0" anchor="b">
            <a:noAutofit/>
          </a:bodyPr>
          <a:p>
            <a:pPr algn="r"/>
            <a:fld id="{43ED91B4-3AD0-4851-BF43-41A2B6827E1C}"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2"/>
          <a:stretch/>
        </p:blipFill>
        <p:spPr>
          <a:xfrm>
            <a:off x="0" y="-182880"/>
            <a:ext cx="10093680" cy="923040"/>
          </a:xfrm>
          <a:prstGeom prst="rect">
            <a:avLst/>
          </a:prstGeom>
          <a:ln>
            <a:noFill/>
          </a:ln>
        </p:spPr>
      </p:pic>
      <p:sp>
        <p:nvSpPr>
          <p:cNvPr id="83" name="PlaceHolder 1"/>
          <p:cNvSpPr>
            <a:spLocks noGrp="1"/>
          </p:cNvSpPr>
          <p:nvPr>
            <p:ph type="title"/>
          </p:nvPr>
        </p:nvSpPr>
        <p:spPr>
          <a:xfrm>
            <a:off x="503640" y="822960"/>
            <a:ext cx="9068760" cy="784800"/>
          </a:xfrm>
          <a:prstGeom prst="rect">
            <a:avLst/>
          </a:prstGeom>
        </p:spPr>
        <p:txBody>
          <a:bodyPr lIns="0" rIns="0" tIns="0" bIns="0" anchor="ctr">
            <a:noAutofit/>
          </a:bodyPr>
          <a:p>
            <a:pPr algn="ctr"/>
            <a:r>
              <a:rPr b="0" lang="en-US" sz="3300" spc="-1" strike="noStrike">
                <a:latin typeface="Arial"/>
              </a:rPr>
              <a:t>Click to edit the title text format</a:t>
            </a:r>
            <a:endParaRPr b="0" lang="en-US" sz="3300" spc="-1" strike="noStrike">
              <a:latin typeface="Arial"/>
            </a:endParaRPr>
          </a:p>
        </p:txBody>
      </p:sp>
      <p:sp>
        <p:nvSpPr>
          <p:cNvPr id="84" name="PlaceHolder 2"/>
          <p:cNvSpPr>
            <a:spLocks noGrp="1"/>
          </p:cNvSpPr>
          <p:nvPr>
            <p:ph type="body"/>
          </p:nvPr>
        </p:nvSpPr>
        <p:spPr>
          <a:xfrm>
            <a:off x="503640" y="1673640"/>
            <a:ext cx="9068760" cy="3293640"/>
          </a:xfrm>
          <a:prstGeom prst="rect">
            <a:avLst/>
          </a:prstGeom>
        </p:spPr>
        <p:txBody>
          <a:bodyPr lIns="0" rIns="0" tIns="0" bIns="0">
            <a:normAutofit/>
          </a:bodyPr>
          <a:p>
            <a:pPr marL="432000" indent="-324000">
              <a:spcAft>
                <a:spcPts val="1057"/>
              </a:spcAft>
              <a:buClr>
                <a:srgbClr val="000000"/>
              </a:buClr>
              <a:buSzPct val="45000"/>
              <a:buFont typeface="Wingdings" charset="2"/>
              <a:buChar char=""/>
            </a:pPr>
            <a:r>
              <a:rPr b="0" lang="en-US" sz="2400" spc="-1" strike="noStrike">
                <a:latin typeface="Arial"/>
              </a:rPr>
              <a:t>Click to edit the outline text format</a:t>
            </a:r>
            <a:endParaRPr b="0" lang="en-US" sz="24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Second Outline Level</a:t>
            </a:r>
            <a:endParaRPr b="0" lang="en-US" sz="2100" spc="-1" strike="noStrike">
              <a:latin typeface="Arial"/>
            </a:endParaRPr>
          </a:p>
          <a:p>
            <a:pPr lvl="2" marL="1296000" indent="-288000">
              <a:spcAft>
                <a:spcPts val="632"/>
              </a:spcAft>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Aft>
                <a:spcPts val="420"/>
              </a:spcAft>
              <a:buClr>
                <a:srgbClr val="000000"/>
              </a:buClr>
              <a:buSzPct val="75000"/>
              <a:buFont typeface="Symbol" charset="2"/>
              <a:buChar char=""/>
            </a:pPr>
            <a:r>
              <a:rPr b="0" lang="en-US" sz="1500" spc="-1" strike="noStrike">
                <a:latin typeface="Arial"/>
              </a:rPr>
              <a:t>Fourth Outline Level</a:t>
            </a:r>
            <a:endParaRPr b="0" lang="en-US" sz="1500" spc="-1" strike="noStrike">
              <a:latin typeface="Arial"/>
            </a:endParaRPr>
          </a:p>
          <a:p>
            <a:pPr lvl="4" marL="2160000" indent="-216000">
              <a:spcAft>
                <a:spcPts val="207"/>
              </a:spcAft>
              <a:buClr>
                <a:srgbClr val="000000"/>
              </a:buClr>
              <a:buSzPct val="45000"/>
              <a:buFont typeface="Wingdings" charset="2"/>
              <a:buChar char=""/>
            </a:pPr>
            <a:r>
              <a:rPr b="0" lang="en-US" sz="1500" spc="-1" strike="noStrike">
                <a:latin typeface="Arial"/>
              </a:rPr>
              <a:t>Fifth Outline Level</a:t>
            </a:r>
            <a:endParaRPr b="0" lang="en-US" sz="1500" spc="-1" strike="noStrike">
              <a:latin typeface="Arial"/>
            </a:endParaRPr>
          </a:p>
          <a:p>
            <a:pPr lvl="5" marL="2592000" indent="-216000">
              <a:spcAft>
                <a:spcPts val="207"/>
              </a:spcAft>
              <a:buClr>
                <a:srgbClr val="000000"/>
              </a:buClr>
              <a:buSzPct val="45000"/>
              <a:buFont typeface="Wingdings" charset="2"/>
              <a:buChar char=""/>
            </a:pPr>
            <a:r>
              <a:rPr b="0" lang="en-US" sz="1500" spc="-1" strike="noStrike">
                <a:latin typeface="Arial"/>
              </a:rPr>
              <a:t>Sixth Outline Level</a:t>
            </a:r>
            <a:endParaRPr b="0" lang="en-US" sz="1500" spc="-1" strike="noStrike">
              <a:latin typeface="Arial"/>
            </a:endParaRPr>
          </a:p>
          <a:p>
            <a:pPr lvl="6" marL="3024000" indent="-216000">
              <a:spcAft>
                <a:spcPts val="207"/>
              </a:spcAft>
              <a:buClr>
                <a:srgbClr val="000000"/>
              </a:buClr>
              <a:buSzPct val="45000"/>
              <a:buFont typeface="Wingdings" charset="2"/>
              <a:buChar char=""/>
            </a:pPr>
            <a:r>
              <a:rPr b="0" lang="en-US" sz="1500" spc="-1" strike="noStrike">
                <a:latin typeface="Arial"/>
              </a:rPr>
              <a:t>Seventh Outline Level</a:t>
            </a:r>
            <a:endParaRPr b="0" lang="en-US" sz="1500" spc="-1" strike="noStrike">
              <a:latin typeface="Arial"/>
            </a:endParaRPr>
          </a:p>
        </p:txBody>
      </p:sp>
      <p:sp>
        <p:nvSpPr>
          <p:cNvPr id="85" name="PlaceHolder 3"/>
          <p:cNvSpPr>
            <a:spLocks noGrp="1"/>
          </p:cNvSpPr>
          <p:nvPr>
            <p:ph type="dt"/>
          </p:nvPr>
        </p:nvSpPr>
        <p:spPr>
          <a:xfrm>
            <a:off x="179640" y="5164560"/>
            <a:ext cx="2347560" cy="390960"/>
          </a:xfrm>
          <a:prstGeom prst="rect">
            <a:avLst/>
          </a:prstGeom>
        </p:spPr>
        <p:txBody>
          <a:bodyPr lIns="0" rIns="0" tIns="0" bIns="0" anchor="b">
            <a:noAutofit/>
          </a:bodyPr>
          <a:p>
            <a:r>
              <a:rPr b="0" lang="en-US" sz="1400" spc="-1" strike="noStrike">
                <a:latin typeface="Arial"/>
              </a:rPr>
              <a:t>&lt;date/time&gt;</a:t>
            </a:r>
            <a:endParaRPr b="0" lang="en-US" sz="1400" spc="-1" strike="noStrike">
              <a:latin typeface="Arial"/>
            </a:endParaRPr>
          </a:p>
        </p:txBody>
      </p:sp>
      <p:sp>
        <p:nvSpPr>
          <p:cNvPr id="86" name="PlaceHolder 4"/>
          <p:cNvSpPr>
            <a:spLocks noGrp="1"/>
          </p:cNvSpPr>
          <p:nvPr>
            <p:ph type="ftr"/>
          </p:nvPr>
        </p:nvSpPr>
        <p:spPr>
          <a:xfrm>
            <a:off x="3445920" y="5164560"/>
            <a:ext cx="3193920" cy="390960"/>
          </a:xfrm>
          <a:prstGeom prst="rect">
            <a:avLst/>
          </a:prstGeom>
        </p:spPr>
        <p:txBody>
          <a:bodyPr lIns="0" rIns="0" tIns="0" bIns="0" anchor="b">
            <a:noAutofit/>
          </a:bodyPr>
          <a:p>
            <a:pPr algn="ctr"/>
            <a:r>
              <a:rPr b="0" lang="en-US" sz="1400" spc="-1" strike="noStrike">
                <a:latin typeface="Arial"/>
              </a:rPr>
              <a:t>&lt;footer&gt;</a:t>
            </a:r>
            <a:endParaRPr b="0" lang="en-US" sz="1400" spc="-1" strike="noStrike">
              <a:latin typeface="Arial"/>
            </a:endParaRPr>
          </a:p>
        </p:txBody>
      </p:sp>
      <p:sp>
        <p:nvSpPr>
          <p:cNvPr id="87" name="PlaceHolder 5"/>
          <p:cNvSpPr>
            <a:spLocks noGrp="1"/>
          </p:cNvSpPr>
          <p:nvPr>
            <p:ph type="sldNum"/>
          </p:nvPr>
        </p:nvSpPr>
        <p:spPr>
          <a:xfrm>
            <a:off x="7584840" y="5164560"/>
            <a:ext cx="2347560" cy="390960"/>
          </a:xfrm>
          <a:prstGeom prst="rect">
            <a:avLst/>
          </a:prstGeom>
        </p:spPr>
        <p:txBody>
          <a:bodyPr lIns="0" rIns="0" tIns="0" bIns="0" anchor="b">
            <a:noAutofit/>
          </a:bodyPr>
          <a:p>
            <a:pPr algn="r"/>
            <a:fld id="{F98A8448-4C23-45A7-8061-1E3C21392459}" type="slidenum">
              <a:rPr b="0" lang="en-US" sz="1400" spc="-1" strike="noStrike">
                <a:latin typeface="Arial"/>
              </a:rPr>
              <a:t>&lt;number&gt;</a:t>
            </a:fld>
            <a:endParaRPr b="0" lang="en-US" sz="14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4.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4.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4.xml"/>
</Relationships>
</file>

<file path=ppt/slides/_rels/slide1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slideLayout" Target="../slideLayouts/slideLayout14.xml"/>
</Relationships>
</file>

<file path=ppt/slides/_rels/slide1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4.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4.xml"/>
</Relationships>
</file>

<file path=ppt/slides/_rels/slide1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4.xml"/>
</Relationships>
</file>

<file path=ppt/slides/_rels/slide1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Layout" Target="../slideLayouts/slideLayout14.xml"/>
</Relationships>
</file>

<file path=ppt/slides/_rels/slide18.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4.xml"/>
</Relationships>
</file>

<file path=ppt/slides/_rels/slide19.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14.xml"/>
</Relationships>
</file>

<file path=ppt/slides/_rels/slide2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14.xml"/>
</Relationships>
</file>

<file path=ppt/slides/_rels/slide2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14.xml"/>
</Relationships>
</file>

<file path=ppt/slides/_rels/slide23.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14.xml"/>
</Relationships>
</file>

<file path=ppt/slides/_rels/slide2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slideLayout" Target="../slideLayouts/slideLayout14.xml"/>
</Relationships>
</file>

<file path=ppt/slides/_rels/slide25.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slideLayout" Target="../slideLayouts/slideLayout14.xml"/>
</Relationships>
</file>

<file path=ppt/slides/_rels/slide26.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slideLayout" Target="../slideLayouts/slideLayout14.xml"/>
</Relationships>
</file>

<file path=ppt/slides/_rels/slide27.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slideLayout" Target="../slideLayouts/slideLayout14.xml"/>
</Relationships>
</file>

<file path=ppt/slides/_rels/slide28.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4.xml"/>
</Relationships>
</file>

<file path=ppt/slides/_rels/slide29.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slideLayout" Target="../slideLayouts/slideLayout14.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4.xml"/>
</Relationships>
</file>

<file path=ppt/slides/_rels/slide31.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slideLayout" Target="../slideLayouts/slideLayout14.xml"/>
</Relationships>
</file>

<file path=ppt/slides/_rels/slide32.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71.png"/><Relationship Id="rId3" Type="http://schemas.openxmlformats.org/officeDocument/2006/relationships/slideLayout" Target="../slideLayouts/slideLayout14.xml"/>
</Relationships>
</file>

<file path=ppt/slides/_rels/slide33.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slideLayout" Target="../slideLayouts/slideLayout14.xml"/>
</Relationships>
</file>

<file path=ppt/slides/_rels/slide34.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14.xml"/>
</Relationships>
</file>

<file path=ppt/slides/_rels/slide35.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4.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503640" y="2324520"/>
            <a:ext cx="9068760" cy="2556720"/>
          </a:xfrm>
          <a:prstGeom prst="rect">
            <a:avLst/>
          </a:prstGeom>
          <a:noFill/>
          <a:ln>
            <a:noFill/>
          </a:ln>
        </p:spPr>
        <p:txBody>
          <a:bodyPr lIns="0" rIns="0" tIns="0" bIns="0" anchor="ctr">
            <a:noAutofit/>
          </a:bodyPr>
          <a:p>
            <a:pPr algn="ctr"/>
            <a:r>
              <a:rPr b="0" lang="en-US" sz="2800" spc="-1" strike="noStrike">
                <a:solidFill>
                  <a:srgbClr val="ffffff"/>
                </a:solidFill>
                <a:latin typeface="Arial"/>
              </a:rPr>
              <a:t>Reglamentos para Abrir Lugares de culto durante COVDID-19</a:t>
            </a:r>
            <a:br/>
            <a:endParaRPr b="0" lang="en-US" sz="2800" spc="-1" strike="noStrike">
              <a:solidFill>
                <a:srgbClr val="ffffff"/>
              </a:solidFill>
              <a:latin typeface="Arial"/>
            </a:endParaRPr>
          </a:p>
          <a:p>
            <a:pPr algn="ctr"/>
            <a:r>
              <a:rPr b="0" lang="en-US" sz="3200" spc="-1" strike="noStrike">
                <a:solidFill>
                  <a:srgbClr val="ffffff"/>
                </a:solidFill>
                <a:latin typeface="Arial"/>
              </a:rPr>
              <a:t>Resumen Comparativo de Directrices en los Estados de Kentucky y Tennessee</a:t>
            </a:r>
            <a:br/>
            <a:endParaRPr b="0" lang="en-US" sz="3200" spc="-1" strike="noStrike">
              <a:solidFill>
                <a:srgbClr val="ffffff"/>
              </a:solidFill>
              <a:latin typeface="Arial"/>
            </a:endParaRPr>
          </a:p>
        </p:txBody>
      </p:sp>
      <p:pic>
        <p:nvPicPr>
          <p:cNvPr id="125" name="" descr=""/>
          <p:cNvPicPr/>
          <p:nvPr/>
        </p:nvPicPr>
        <p:blipFill>
          <a:blip r:embed="rId1"/>
          <a:stretch/>
        </p:blipFill>
        <p:spPr>
          <a:xfrm>
            <a:off x="7420680" y="379800"/>
            <a:ext cx="1906200" cy="1906200"/>
          </a:xfrm>
          <a:prstGeom prst="rect">
            <a:avLst/>
          </a:prstGeom>
          <a:ln>
            <a:noFill/>
          </a:ln>
        </p:spPr>
      </p:pic>
      <p:sp>
        <p:nvSpPr>
          <p:cNvPr id="126" name="TextShape 2"/>
          <p:cNvSpPr txBox="1"/>
          <p:nvPr/>
        </p:nvSpPr>
        <p:spPr>
          <a:xfrm>
            <a:off x="0" y="5303520"/>
            <a:ext cx="3675960" cy="346320"/>
          </a:xfrm>
          <a:prstGeom prst="rect">
            <a:avLst/>
          </a:prstGeom>
          <a:noFill/>
          <a:ln>
            <a:noFill/>
          </a:ln>
        </p:spPr>
        <p:txBody>
          <a:bodyPr lIns="90000" rIns="90000" tIns="45000" bIns="45000">
            <a:noAutofit/>
          </a:bodyPr>
          <a:p>
            <a:r>
              <a:rPr b="0" lang="en-US" sz="1800" spc="-1" strike="noStrike">
                <a:latin typeface="Arial"/>
              </a:rPr>
              <a:t>www.pastordaniel.net/covid19</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in-person services should limit attendance to no more than</a:t>
            </a:r>
            <a:endParaRPr b="0" lang="en-US" sz="1600" spc="-1" strike="noStrike">
              <a:latin typeface="Arial"/>
            </a:endParaRPr>
          </a:p>
          <a:p>
            <a:r>
              <a:rPr b="0" lang="en-US" sz="1600" spc="-1" strike="noStrike">
                <a:latin typeface="Arial"/>
              </a:rPr>
              <a:t>33% of the building occupancy capacity, including clergy and staff-employees, while</a:t>
            </a:r>
            <a:endParaRPr b="0" lang="en-US" sz="1600" spc="-1" strike="noStrike">
              <a:latin typeface="Arial"/>
            </a:endParaRPr>
          </a:p>
          <a:p>
            <a:r>
              <a:rPr b="0" lang="en-US" sz="1600" spc="-1" strike="noStrike">
                <a:latin typeface="Arial"/>
              </a:rPr>
              <a:t>maintaining social distance between household units of at least six (6) feet. This means</a:t>
            </a:r>
            <a:endParaRPr b="0" lang="en-US" sz="1600" spc="-1" strike="noStrike">
              <a:latin typeface="Arial"/>
            </a:endParaRPr>
          </a:p>
          <a:p>
            <a:r>
              <a:rPr b="0" lang="en-US" sz="1600" spc="-1" strike="noStrike">
                <a:latin typeface="Arial"/>
              </a:rPr>
              <a:t>that there must be six (6) feet between individuals on a row and individuals between</a:t>
            </a:r>
            <a:endParaRPr b="0" lang="en-US" sz="1600" spc="-1" strike="noStrike">
              <a:latin typeface="Arial"/>
            </a:endParaRPr>
          </a:p>
          <a:p>
            <a:r>
              <a:rPr b="0" lang="en-US" sz="1600" spc="-1" strike="noStrike">
                <a:latin typeface="Arial"/>
              </a:rPr>
              <a:t>rows, such that a six-foot radius is maintained around all household units. A place of</a:t>
            </a:r>
            <a:endParaRPr b="0" lang="en-US" sz="1600" spc="-1" strike="noStrike">
              <a:latin typeface="Arial"/>
            </a:endParaRPr>
          </a:p>
          <a:p>
            <a:r>
              <a:rPr b="0" lang="en-US" sz="1600" spc="-1" strike="noStrike">
                <a:latin typeface="Arial"/>
              </a:rPr>
              <a:t>worship that cannot maintain this space must further reduce its occupancy capacity until</a:t>
            </a:r>
            <a:endParaRPr b="0" lang="en-US" sz="1600" spc="-1" strike="noStrike">
              <a:latin typeface="Arial"/>
            </a:endParaRPr>
          </a:p>
          <a:p>
            <a:r>
              <a:rPr b="0" lang="en-US" sz="1600" spc="-1" strike="noStrike">
                <a:latin typeface="Arial"/>
              </a:rPr>
              <a:t>it is achieved.</a:t>
            </a:r>
            <a:endParaRPr b="0" lang="en-US" sz="1600" spc="-1" strike="noStrike">
              <a:latin typeface="Arial"/>
            </a:endParaRPr>
          </a:p>
        </p:txBody>
      </p:sp>
      <p:sp>
        <p:nvSpPr>
          <p:cNvPr id="156" name="TextShape 2"/>
          <p:cNvSpPr txBox="1"/>
          <p:nvPr/>
        </p:nvSpPr>
        <p:spPr>
          <a:xfrm>
            <a:off x="822960" y="914400"/>
            <a:ext cx="7680960" cy="55594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600" spc="-1" strike="noStrike">
                <a:latin typeface="Arial"/>
              </a:rPr>
              <a:t>Sentarse a seis pies de distancia </a:t>
            </a:r>
            <a:br/>
            <a:r>
              <a:rPr b="0" lang="en-US" sz="2600" spc="-1" strike="noStrike">
                <a:latin typeface="Arial"/>
              </a:rPr>
              <a:t>de otras personas que no forman </a:t>
            </a:r>
            <a:br/>
            <a:r>
              <a:rPr b="0" lang="en-US" sz="2600" spc="-1" strike="noStrike">
                <a:latin typeface="Arial"/>
              </a:rPr>
              <a:t>parte de su núcleo familiar</a:t>
            </a:r>
            <a:endParaRPr b="0" lang="en-US" sz="2600" spc="-1" strike="noStrike">
              <a:latin typeface="Arial"/>
            </a:endParaRPr>
          </a:p>
          <a:p>
            <a:pPr marL="216000" indent="-216000">
              <a:buClr>
                <a:srgbClr val="ffffff"/>
              </a:buClr>
              <a:buSzPct val="45000"/>
              <a:buFont typeface="Wingdings" charset="2"/>
              <a:buChar char=""/>
            </a:pPr>
            <a:r>
              <a:rPr b="0" lang="en-US" sz="2600" spc="-1" strike="noStrike">
                <a:latin typeface="Arial"/>
              </a:rPr>
              <a:t>No llenar la capacidad del </a:t>
            </a:r>
            <a:br/>
            <a:r>
              <a:rPr b="0" lang="en-US" sz="2600" spc="-1" strike="noStrike">
                <a:latin typeface="Arial"/>
              </a:rPr>
              <a:t>establecimiento</a:t>
            </a:r>
            <a:endParaRPr b="0" lang="en-US" sz="2600" spc="-1" strike="noStrike">
              <a:latin typeface="Arial"/>
            </a:endParaRPr>
          </a:p>
          <a:p>
            <a:pPr lvl="1" marL="432000" indent="-216000">
              <a:buClr>
                <a:srgbClr val="ffffff"/>
              </a:buClr>
              <a:buSzPct val="45000"/>
              <a:buFont typeface="Wingdings" charset="2"/>
              <a:buChar char=""/>
            </a:pPr>
            <a:r>
              <a:rPr b="0" lang="en-US" sz="2600" spc="-1" strike="noStrike">
                <a:latin typeface="Arial"/>
              </a:rPr>
              <a:t>Kentucky: </a:t>
            </a:r>
            <a:r>
              <a:rPr b="0" lang="en-US" sz="2600" spc="-1" strike="noStrike">
                <a:latin typeface="Arial"/>
              </a:rPr>
              <a:t>	</a:t>
            </a:r>
            <a:r>
              <a:rPr b="0" lang="en-US" sz="2600" spc="-1" strike="noStrike">
                <a:latin typeface="Arial"/>
              </a:rPr>
              <a:t>33% de la capacidad</a:t>
            </a:r>
            <a:endParaRPr b="0" lang="en-US" sz="2600" spc="-1" strike="noStrike">
              <a:latin typeface="Arial"/>
            </a:endParaRPr>
          </a:p>
          <a:p>
            <a:pPr lvl="1" marL="432000" indent="-216000">
              <a:buClr>
                <a:srgbClr val="ffffff"/>
              </a:buClr>
              <a:buSzPct val="45000"/>
              <a:buFont typeface="Wingdings" charset="2"/>
              <a:buChar char=""/>
            </a:pPr>
            <a:r>
              <a:rPr b="0" lang="en-US" sz="2600" spc="-1" strike="noStrike">
                <a:latin typeface="Arial"/>
              </a:rPr>
              <a:t>Tennessee:</a:t>
            </a:r>
            <a:r>
              <a:rPr b="0" lang="en-US" sz="2600" spc="-1" strike="noStrike">
                <a:latin typeface="Arial"/>
              </a:rPr>
              <a:t>	</a:t>
            </a:r>
            <a:r>
              <a:rPr b="0" lang="en-US" sz="2600" spc="-1" strike="noStrike">
                <a:latin typeface="Arial"/>
              </a:rPr>
              <a:t>50% de la capacidad</a:t>
            </a:r>
            <a:endParaRPr b="0" lang="en-US" sz="2600" spc="-1" strike="noStrike">
              <a:latin typeface="Arial"/>
            </a:endParaRPr>
          </a:p>
        </p:txBody>
      </p:sp>
      <p:pic>
        <p:nvPicPr>
          <p:cNvPr id="157" name="" descr=""/>
          <p:cNvPicPr/>
          <p:nvPr/>
        </p:nvPicPr>
        <p:blipFill>
          <a:blip r:embed="rId1"/>
          <a:stretch/>
        </p:blipFill>
        <p:spPr>
          <a:xfrm>
            <a:off x="6986160" y="894240"/>
            <a:ext cx="2615040" cy="1848960"/>
          </a:xfrm>
          <a:prstGeom prst="rect">
            <a:avLst/>
          </a:prstGeom>
          <a:ln>
            <a:noFill/>
          </a:ln>
        </p:spPr>
      </p:pic>
      <p:grpSp>
        <p:nvGrpSpPr>
          <p:cNvPr id="158" name="Group 3"/>
          <p:cNvGrpSpPr/>
          <p:nvPr/>
        </p:nvGrpSpPr>
        <p:grpSpPr>
          <a:xfrm>
            <a:off x="91440" y="3123720"/>
            <a:ext cx="698400" cy="808200"/>
            <a:chOff x="91440" y="3123720"/>
            <a:chExt cx="698400" cy="808200"/>
          </a:xfrm>
        </p:grpSpPr>
        <p:pic>
          <p:nvPicPr>
            <p:cNvPr id="159" name="" descr=""/>
            <p:cNvPicPr/>
            <p:nvPr/>
          </p:nvPicPr>
          <p:blipFill>
            <a:blip r:embed="rId2"/>
            <a:stretch/>
          </p:blipFill>
          <p:spPr>
            <a:xfrm rot="21252000">
              <a:off x="137880" y="3520440"/>
              <a:ext cx="633960" cy="380160"/>
            </a:xfrm>
            <a:prstGeom prst="rect">
              <a:avLst/>
            </a:prstGeom>
            <a:ln w="57240">
              <a:solidFill>
                <a:srgbClr val="ffffff"/>
              </a:solidFill>
              <a:round/>
            </a:ln>
          </p:spPr>
        </p:pic>
        <p:pic>
          <p:nvPicPr>
            <p:cNvPr id="160" name="" descr=""/>
            <p:cNvPicPr/>
            <p:nvPr/>
          </p:nvPicPr>
          <p:blipFill>
            <a:blip r:embed="rId3"/>
            <a:stretch/>
          </p:blipFill>
          <p:spPr>
            <a:xfrm rot="21282000">
              <a:off x="104400" y="3151440"/>
              <a:ext cx="619560" cy="309960"/>
            </a:xfrm>
            <a:prstGeom prst="rect">
              <a:avLst/>
            </a:prstGeom>
            <a:ln w="57240">
              <a:solidFill>
                <a:srgbClr val="ffffff"/>
              </a:solidFill>
              <a:round/>
            </a:ln>
          </p:spPr>
        </p:pic>
      </p:grpSp>
      <p:sp>
        <p:nvSpPr>
          <p:cNvPr id="161" name="TextShape 4"/>
          <p:cNvSpPr txBox="1"/>
          <p:nvPr/>
        </p:nvSpPr>
        <p:spPr>
          <a:xfrm>
            <a:off x="44136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to the greatest extent practicable, that clergy, staff-</a:t>
            </a:r>
            <a:endParaRPr b="0" lang="en-US" sz="1600" spc="-1" strike="noStrike">
              <a:latin typeface="Arial"/>
            </a:endParaRPr>
          </a:p>
          <a:p>
            <a:r>
              <a:rPr b="0" lang="en-US" sz="1600" spc="-1" strike="noStrike">
                <a:latin typeface="Arial"/>
              </a:rPr>
              <a:t>employees, volunteers and congregants wear coverings (e.g., cloth mask or bandana)</a:t>
            </a:r>
            <a:endParaRPr b="0" lang="en-US" sz="1600" spc="-1" strike="noStrike">
              <a:latin typeface="Arial"/>
            </a:endParaRPr>
          </a:p>
          <a:p>
            <a:r>
              <a:rPr b="0" lang="en-US" sz="1600" spc="-1" strike="noStrike">
                <a:latin typeface="Arial"/>
              </a:rPr>
              <a:t>over their mouths and noses while attending services</a:t>
            </a:r>
            <a:endParaRPr b="0" lang="en-US" sz="1600" spc="-1" strike="noStrike">
              <a:latin typeface="Arial"/>
            </a:endParaRPr>
          </a:p>
        </p:txBody>
      </p:sp>
      <p:sp>
        <p:nvSpPr>
          <p:cNvPr id="163" name="TextShape 2"/>
          <p:cNvSpPr txBox="1"/>
          <p:nvPr/>
        </p:nvSpPr>
        <p:spPr>
          <a:xfrm>
            <a:off x="822960" y="914400"/>
            <a:ext cx="5486400" cy="29289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600" spc="-1" strike="noStrike">
                <a:latin typeface="Arial"/>
              </a:rPr>
              <a:t>Usar mascarilla!</a:t>
            </a:r>
            <a:endParaRPr b="0" lang="en-US" sz="2600" spc="-1" strike="noStrike">
              <a:latin typeface="Arial"/>
            </a:endParaRPr>
          </a:p>
          <a:p>
            <a:pPr marL="216000" indent="-216000">
              <a:buClr>
                <a:srgbClr val="ffffff"/>
              </a:buClr>
              <a:buSzPct val="45000"/>
              <a:buFont typeface="Wingdings" charset="2"/>
              <a:buChar char=""/>
            </a:pPr>
            <a:r>
              <a:rPr b="0" lang="en-US" sz="2600" spc="-1" strike="noStrike">
                <a:latin typeface="Arial"/>
              </a:rPr>
              <a:t>Proveer mascarillas desechables a personas que no poseen mascarilla</a:t>
            </a:r>
            <a:br/>
            <a:br/>
            <a:r>
              <a:rPr b="0" lang="en-US" sz="2600" spc="-1" strike="noStrike">
                <a:latin typeface="Arial"/>
              </a:rPr>
              <a:t> </a:t>
            </a:r>
            <a:endParaRPr b="0" lang="en-US" sz="2600" spc="-1" strike="noStrike">
              <a:latin typeface="Arial"/>
            </a:endParaRPr>
          </a:p>
          <a:p>
            <a:pPr marL="216000" indent="-216000">
              <a:buClr>
                <a:srgbClr val="ffffff"/>
              </a:buClr>
              <a:buSzPct val="45000"/>
              <a:buFont typeface="Wingdings" charset="2"/>
              <a:buChar char=""/>
            </a:pPr>
            <a:r>
              <a:rPr b="0" lang="en-US" sz="2200" spc="-1" strike="noStrike">
                <a:latin typeface="Arial"/>
              </a:rPr>
              <a:t>Nota: Kentucky requiere el uso de mascarilla en público </a:t>
            </a:r>
            <a:endParaRPr b="0" lang="en-US" sz="2200" spc="-1" strike="noStrike">
              <a:latin typeface="Arial"/>
            </a:endParaRPr>
          </a:p>
        </p:txBody>
      </p:sp>
      <p:pic>
        <p:nvPicPr>
          <p:cNvPr id="164" name="" descr=""/>
          <p:cNvPicPr/>
          <p:nvPr/>
        </p:nvPicPr>
        <p:blipFill>
          <a:blip r:embed="rId1"/>
          <a:stretch/>
        </p:blipFill>
        <p:spPr>
          <a:xfrm>
            <a:off x="5945040" y="814320"/>
            <a:ext cx="3897000" cy="3108600"/>
          </a:xfrm>
          <a:prstGeom prst="rect">
            <a:avLst/>
          </a:prstGeom>
          <a:ln>
            <a:noFill/>
          </a:ln>
          <a:effectLst>
            <a:outerShdw dist="71785" dir="2700000">
              <a:srgbClr val="808080">
                <a:alpha val="39000"/>
              </a:srgbClr>
            </a:outerShdw>
          </a:effectLst>
        </p:spPr>
      </p:pic>
      <p:grpSp>
        <p:nvGrpSpPr>
          <p:cNvPr id="165" name="Group 3"/>
          <p:cNvGrpSpPr/>
          <p:nvPr/>
        </p:nvGrpSpPr>
        <p:grpSpPr>
          <a:xfrm>
            <a:off x="91440" y="3124080"/>
            <a:ext cx="698400" cy="808200"/>
            <a:chOff x="91440" y="3124080"/>
            <a:chExt cx="698400" cy="808200"/>
          </a:xfrm>
        </p:grpSpPr>
        <p:pic>
          <p:nvPicPr>
            <p:cNvPr id="166" name="" descr=""/>
            <p:cNvPicPr/>
            <p:nvPr/>
          </p:nvPicPr>
          <p:blipFill>
            <a:blip r:embed="rId2"/>
            <a:stretch/>
          </p:blipFill>
          <p:spPr>
            <a:xfrm rot="21252000">
              <a:off x="137880" y="3520800"/>
              <a:ext cx="633960" cy="380160"/>
            </a:xfrm>
            <a:prstGeom prst="rect">
              <a:avLst/>
            </a:prstGeom>
            <a:ln w="57240">
              <a:solidFill>
                <a:srgbClr val="ffffff"/>
              </a:solidFill>
              <a:round/>
            </a:ln>
          </p:spPr>
        </p:pic>
        <p:pic>
          <p:nvPicPr>
            <p:cNvPr id="167" name="" descr=""/>
            <p:cNvPicPr/>
            <p:nvPr/>
          </p:nvPicPr>
          <p:blipFill>
            <a:blip r:embed="rId3"/>
            <a:stretch/>
          </p:blipFill>
          <p:spPr>
            <a:xfrm rot="21282000">
              <a:off x="104400" y="3151800"/>
              <a:ext cx="619560" cy="309960"/>
            </a:xfrm>
            <a:prstGeom prst="rect">
              <a:avLst/>
            </a:prstGeom>
            <a:ln w="57240">
              <a:solidFill>
                <a:srgbClr val="ffffff"/>
              </a:solidFill>
              <a:round/>
            </a:ln>
          </p:spPr>
        </p:pic>
      </p:grpSp>
      <p:sp>
        <p:nvSpPr>
          <p:cNvPr id="168" name="TextShape 4"/>
          <p:cNvSpPr txBox="1"/>
          <p:nvPr/>
        </p:nvSpPr>
        <p:spPr>
          <a:xfrm>
            <a:off x="44136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wait to reopen youth services (including, but not limited to,</a:t>
            </a:r>
            <a:endParaRPr b="0" lang="en-US" sz="1600" spc="-1" strike="noStrike">
              <a:latin typeface="Arial"/>
            </a:endParaRPr>
          </a:p>
          <a:p>
            <a:r>
              <a:rPr b="0" lang="en-US" sz="1600" spc="-1" strike="noStrike">
                <a:latin typeface="Arial"/>
              </a:rPr>
              <a:t>Sunday schools) until childcare services have reopened on June 15, 2020. Once they</a:t>
            </a:r>
            <a:endParaRPr b="0" lang="en-US" sz="1600" spc="-1" strike="noStrike">
              <a:latin typeface="Arial"/>
            </a:endParaRPr>
          </a:p>
          <a:p>
            <a:r>
              <a:rPr b="0" lang="en-US" sz="1600" spc="-1" strike="noStrike">
                <a:latin typeface="Arial"/>
              </a:rPr>
              <a:t>reopen, youth services should follow the requirements posted for childcare services.</a:t>
            </a:r>
            <a:endParaRPr b="0" lang="en-US" sz="1600" spc="-1" strike="noStrike">
              <a:latin typeface="Arial"/>
            </a:endParaRPr>
          </a:p>
        </p:txBody>
      </p:sp>
      <p:sp>
        <p:nvSpPr>
          <p:cNvPr id="170" name="TextShape 2"/>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tener clases para niños ni jóveness </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KY - hasta el 15 de junio</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TN - hasta nuevo aviso</a:t>
            </a:r>
            <a:endParaRPr b="0" lang="en-US" sz="3200" spc="-1" strike="noStrike">
              <a:latin typeface="Arial"/>
            </a:endParaRPr>
          </a:p>
        </p:txBody>
      </p:sp>
      <p:pic>
        <p:nvPicPr>
          <p:cNvPr id="171" name="" descr=""/>
          <p:cNvPicPr/>
          <p:nvPr/>
        </p:nvPicPr>
        <p:blipFill>
          <a:blip r:embed="rId1"/>
          <a:stretch/>
        </p:blipFill>
        <p:spPr>
          <a:xfrm>
            <a:off x="6702840" y="1539000"/>
            <a:ext cx="2702880" cy="2162520"/>
          </a:xfrm>
          <a:prstGeom prst="rect">
            <a:avLst/>
          </a:prstGeom>
          <a:ln>
            <a:noFill/>
          </a:ln>
        </p:spPr>
      </p:pic>
      <p:pic>
        <p:nvPicPr>
          <p:cNvPr id="172" name="" descr=""/>
          <p:cNvPicPr/>
          <p:nvPr/>
        </p:nvPicPr>
        <p:blipFill>
          <a:blip r:embed="rId2"/>
          <a:stretch/>
        </p:blipFill>
        <p:spPr>
          <a:xfrm>
            <a:off x="6553800" y="1179000"/>
            <a:ext cx="2851920" cy="2851920"/>
          </a:xfrm>
          <a:prstGeom prst="rect">
            <a:avLst/>
          </a:prstGeom>
          <a:ln>
            <a:noFill/>
          </a:ln>
          <a:effectLst>
            <a:outerShdw dist="101823" dir="2700000">
              <a:srgbClr val="808080"/>
            </a:outerShdw>
          </a:effectLst>
        </p:spPr>
      </p:pic>
      <p:grpSp>
        <p:nvGrpSpPr>
          <p:cNvPr id="173" name="Group 3"/>
          <p:cNvGrpSpPr/>
          <p:nvPr/>
        </p:nvGrpSpPr>
        <p:grpSpPr>
          <a:xfrm>
            <a:off x="91440" y="3124440"/>
            <a:ext cx="698400" cy="808200"/>
            <a:chOff x="91440" y="3124440"/>
            <a:chExt cx="698400" cy="808200"/>
          </a:xfrm>
        </p:grpSpPr>
        <p:pic>
          <p:nvPicPr>
            <p:cNvPr id="174" name="" descr=""/>
            <p:cNvPicPr/>
            <p:nvPr/>
          </p:nvPicPr>
          <p:blipFill>
            <a:blip r:embed="rId3"/>
            <a:stretch/>
          </p:blipFill>
          <p:spPr>
            <a:xfrm rot="21252000">
              <a:off x="137880" y="3521160"/>
              <a:ext cx="633960" cy="380160"/>
            </a:xfrm>
            <a:prstGeom prst="rect">
              <a:avLst/>
            </a:prstGeom>
            <a:ln w="57240">
              <a:solidFill>
                <a:srgbClr val="ffffff"/>
              </a:solidFill>
              <a:round/>
            </a:ln>
          </p:spPr>
        </p:pic>
        <p:pic>
          <p:nvPicPr>
            <p:cNvPr id="175" name="" descr=""/>
            <p:cNvPicPr/>
            <p:nvPr/>
          </p:nvPicPr>
          <p:blipFill>
            <a:blip r:embed="rId4"/>
            <a:stretch/>
          </p:blipFill>
          <p:spPr>
            <a:xfrm rot="21282000">
              <a:off x="104400" y="3152160"/>
              <a:ext cx="619560" cy="309960"/>
            </a:xfrm>
            <a:prstGeom prst="rect">
              <a:avLst/>
            </a:prstGeom>
            <a:ln w="57240">
              <a:solidFill>
                <a:srgbClr val="ffffff"/>
              </a:solidFill>
              <a:round/>
            </a:ln>
          </p:spPr>
        </p:pic>
      </p:grpSp>
      <p:sp>
        <p:nvSpPr>
          <p:cNvPr id="176" name="TextShape 4"/>
          <p:cNvSpPr txBox="1"/>
          <p:nvPr/>
        </p:nvSpPr>
        <p:spPr>
          <a:xfrm>
            <a:off x="44136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 descr=""/>
          <p:cNvPicPr/>
          <p:nvPr/>
        </p:nvPicPr>
        <p:blipFill>
          <a:blip r:embed="rId1"/>
          <a:stretch/>
        </p:blipFill>
        <p:spPr>
          <a:xfrm>
            <a:off x="6832440" y="886320"/>
            <a:ext cx="2801880" cy="3137400"/>
          </a:xfrm>
          <a:prstGeom prst="rect">
            <a:avLst/>
          </a:prstGeom>
          <a:ln>
            <a:noFill/>
          </a:ln>
        </p:spPr>
      </p:pic>
      <p:sp>
        <p:nvSpPr>
          <p:cNvPr id="178"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avoid congregational or choir singing during services, as doing</a:t>
            </a:r>
            <a:endParaRPr b="0" lang="en-US" sz="1600" spc="-1" strike="noStrike">
              <a:latin typeface="Arial"/>
            </a:endParaRPr>
          </a:p>
          <a:p>
            <a:r>
              <a:rPr b="0" lang="en-US" sz="1600" spc="-1" strike="noStrike">
                <a:latin typeface="Arial"/>
              </a:rPr>
              <a:t>creates a higher risk of spreading infectious particles. Houses of worship should consider</a:t>
            </a:r>
            <a:endParaRPr b="0" lang="en-US" sz="1600" spc="-1" strike="noStrike">
              <a:latin typeface="Arial"/>
            </a:endParaRPr>
          </a:p>
          <a:p>
            <a:r>
              <a:rPr b="0" lang="en-US" sz="1600" spc="-1" strike="noStrike">
                <a:latin typeface="Arial"/>
              </a:rPr>
              <a:t>alternatives to congregational singing, including by playing pre-recorded or live</a:t>
            </a:r>
            <a:endParaRPr b="0" lang="en-US" sz="1600" spc="-1" strike="noStrike">
              <a:latin typeface="Arial"/>
            </a:endParaRPr>
          </a:p>
          <a:p>
            <a:r>
              <a:rPr b="0" lang="en-US" sz="1600" spc="-1" strike="noStrike">
                <a:latin typeface="Arial"/>
              </a:rPr>
              <a:t>instrumental music (e.g. pianos and guitars - no wind instruments) during services.</a:t>
            </a:r>
            <a:endParaRPr b="0" lang="en-US" sz="1600" spc="-1" strike="noStrike">
              <a:latin typeface="Arial"/>
            </a:endParaRPr>
          </a:p>
        </p:txBody>
      </p:sp>
      <p:sp>
        <p:nvSpPr>
          <p:cNvPr id="179" name="TextShape 2"/>
          <p:cNvSpPr txBox="1"/>
          <p:nvPr/>
        </p:nvSpPr>
        <p:spPr>
          <a:xfrm>
            <a:off x="822960" y="914400"/>
            <a:ext cx="5669280" cy="26168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400" spc="-1" strike="noStrike">
                <a:latin typeface="Arial"/>
              </a:rPr>
              <a:t>No tener coros</a:t>
            </a:r>
            <a:endParaRPr b="0" lang="en-US" sz="2400" spc="-1" strike="noStrike">
              <a:latin typeface="Arial"/>
            </a:endParaRPr>
          </a:p>
          <a:p>
            <a:pPr marL="216000" indent="-216000">
              <a:buClr>
                <a:srgbClr val="ffffff"/>
              </a:buClr>
              <a:buSzPct val="45000"/>
              <a:buFont typeface="Wingdings" charset="2"/>
              <a:buChar char=""/>
            </a:pPr>
            <a:r>
              <a:rPr b="0" lang="en-US" sz="2400" spc="-1" strike="noStrike">
                <a:latin typeface="Arial"/>
              </a:rPr>
              <a:t>KY: No tener cantos congregacionales</a:t>
            </a:r>
            <a:endParaRPr b="0" lang="en-US" sz="2400" spc="-1" strike="noStrike">
              <a:latin typeface="Arial"/>
            </a:endParaRPr>
          </a:p>
          <a:p>
            <a:pPr marL="216000" indent="-216000">
              <a:buClr>
                <a:srgbClr val="ffffff"/>
              </a:buClr>
              <a:buSzPct val="45000"/>
              <a:buFont typeface="Wingdings" charset="2"/>
              <a:buChar char=""/>
            </a:pPr>
            <a:r>
              <a:rPr b="0" lang="en-US" sz="2400" spc="-1" strike="noStrike">
                <a:latin typeface="Arial"/>
              </a:rPr>
              <a:t>TN: Intérpretes musicales deben mantener una distancia de seis pies</a:t>
            </a:r>
            <a:endParaRPr b="0" lang="en-US" sz="2400" spc="-1" strike="noStrike">
              <a:latin typeface="Arial"/>
            </a:endParaRPr>
          </a:p>
          <a:p>
            <a:pPr marL="216000" indent="-216000">
              <a:buClr>
                <a:srgbClr val="ffffff"/>
              </a:buClr>
              <a:buSzPct val="45000"/>
              <a:buFont typeface="Wingdings" charset="2"/>
              <a:buChar char=""/>
            </a:pPr>
            <a:endParaRPr b="0" lang="en-US" sz="2400" spc="-1" strike="noStrike">
              <a:latin typeface="Arial"/>
            </a:endParaRPr>
          </a:p>
          <a:p>
            <a:pPr marL="216000" indent="-216000">
              <a:buClr>
                <a:srgbClr val="ffffff"/>
              </a:buClr>
              <a:buSzPct val="45000"/>
              <a:buFont typeface="Wingdings" charset="2"/>
              <a:buChar char=""/>
            </a:pPr>
            <a:r>
              <a:rPr b="0" i="1" lang="en-US" sz="2400" spc="-1" strike="noStrike">
                <a:latin typeface="Arial"/>
              </a:rPr>
              <a:t>Pregunta: se pueden usar himnarios? </a:t>
            </a:r>
            <a:endParaRPr b="0" lang="en-US" sz="2400" spc="-1" strike="noStrike">
              <a:latin typeface="Arial"/>
            </a:endParaRPr>
          </a:p>
        </p:txBody>
      </p:sp>
      <p:pic>
        <p:nvPicPr>
          <p:cNvPr id="180" name="" descr=""/>
          <p:cNvPicPr/>
          <p:nvPr/>
        </p:nvPicPr>
        <p:blipFill>
          <a:blip r:embed="rId2"/>
          <a:stretch/>
        </p:blipFill>
        <p:spPr>
          <a:xfrm>
            <a:off x="6616800" y="1203840"/>
            <a:ext cx="2757240" cy="2757240"/>
          </a:xfrm>
          <a:prstGeom prst="rect">
            <a:avLst/>
          </a:prstGeom>
          <a:ln>
            <a:noFill/>
          </a:ln>
          <a:effectLst>
            <a:outerShdw dist="101823" dir="2700000">
              <a:srgbClr val="808080"/>
            </a:outerShdw>
          </a:effectLst>
        </p:spPr>
      </p:pic>
      <p:grpSp>
        <p:nvGrpSpPr>
          <p:cNvPr id="181" name="Group 3"/>
          <p:cNvGrpSpPr/>
          <p:nvPr/>
        </p:nvGrpSpPr>
        <p:grpSpPr>
          <a:xfrm>
            <a:off x="91440" y="3124800"/>
            <a:ext cx="698400" cy="808200"/>
            <a:chOff x="91440" y="3124800"/>
            <a:chExt cx="698400" cy="808200"/>
          </a:xfrm>
        </p:grpSpPr>
        <p:pic>
          <p:nvPicPr>
            <p:cNvPr id="182" name="" descr=""/>
            <p:cNvPicPr/>
            <p:nvPr/>
          </p:nvPicPr>
          <p:blipFill>
            <a:blip r:embed="rId3"/>
            <a:stretch/>
          </p:blipFill>
          <p:spPr>
            <a:xfrm rot="21252000">
              <a:off x="137880" y="3521520"/>
              <a:ext cx="633960" cy="380160"/>
            </a:xfrm>
            <a:prstGeom prst="rect">
              <a:avLst/>
            </a:prstGeom>
            <a:ln w="57240">
              <a:solidFill>
                <a:srgbClr val="ffffff"/>
              </a:solidFill>
              <a:round/>
            </a:ln>
          </p:spPr>
        </p:pic>
        <p:pic>
          <p:nvPicPr>
            <p:cNvPr id="183" name="" descr=""/>
            <p:cNvPicPr/>
            <p:nvPr/>
          </p:nvPicPr>
          <p:blipFill>
            <a:blip r:embed="rId4"/>
            <a:stretch/>
          </p:blipFill>
          <p:spPr>
            <a:xfrm rot="21282000">
              <a:off x="104400" y="3152520"/>
              <a:ext cx="619560" cy="309960"/>
            </a:xfrm>
            <a:prstGeom prst="rect">
              <a:avLst/>
            </a:prstGeom>
            <a:ln w="57240">
              <a:solidFill>
                <a:srgbClr val="ffffff"/>
              </a:solidFill>
              <a:round/>
            </a:ln>
          </p:spPr>
        </p:pic>
      </p:grpSp>
      <p:sp>
        <p:nvSpPr>
          <p:cNvPr id="184" name="TextShape 4"/>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consider taking congregants’ temperatures and asking about</a:t>
            </a:r>
            <a:endParaRPr b="0" lang="en-US" sz="1600" spc="-1" strike="noStrike">
              <a:latin typeface="Arial"/>
            </a:endParaRPr>
          </a:p>
          <a:p>
            <a:r>
              <a:rPr b="0" lang="en-US" sz="1600" spc="-1" strike="noStrike">
                <a:latin typeface="Arial"/>
              </a:rPr>
              <a:t>signs of illness before admitting them into the place of worship. If they do take</a:t>
            </a:r>
            <a:endParaRPr b="0" lang="en-US" sz="1600" spc="-1" strike="noStrike">
              <a:latin typeface="Arial"/>
            </a:endParaRPr>
          </a:p>
          <a:p>
            <a:r>
              <a:rPr b="0" lang="en-US" sz="1600" spc="-1" strike="noStrike">
                <a:latin typeface="Arial"/>
              </a:rPr>
              <a:t>temperatures, they should consider using a non-contact thermometer or thermal imager.</a:t>
            </a:r>
            <a:endParaRPr b="0" lang="en-US" sz="1600" spc="-1" strike="noStrike">
              <a:latin typeface="Arial"/>
            </a:endParaRPr>
          </a:p>
          <a:p>
            <a:r>
              <a:rPr b="0" lang="en-US" sz="1600" spc="-1" strike="noStrike">
                <a:latin typeface="Arial"/>
              </a:rPr>
              <a:t>If a place of worship must use a standard oral/aural thermometer, consider having the</a:t>
            </a:r>
            <a:endParaRPr b="0" lang="en-US" sz="1600" spc="-1" strike="noStrike">
              <a:latin typeface="Arial"/>
            </a:endParaRPr>
          </a:p>
          <a:p>
            <a:r>
              <a:rPr b="0" lang="en-US" sz="1600" spc="-1" strike="noStrike">
                <a:latin typeface="Arial"/>
              </a:rPr>
              <a:t>congregant take their own temperature and relay the information to maintain social</a:t>
            </a:r>
            <a:endParaRPr b="0" lang="en-US" sz="1600" spc="-1" strike="noStrike">
              <a:latin typeface="Arial"/>
            </a:endParaRPr>
          </a:p>
          <a:p>
            <a:r>
              <a:rPr b="0" lang="en-US" sz="1600" spc="-1" strike="noStrike">
                <a:latin typeface="Arial"/>
              </a:rPr>
              <a:t>distancing and sanitize the thermometer after each use.</a:t>
            </a:r>
            <a:endParaRPr b="0" lang="en-US" sz="1600" spc="-1" strike="noStrike">
              <a:latin typeface="Arial"/>
            </a:endParaRPr>
          </a:p>
        </p:txBody>
      </p:sp>
      <p:sp>
        <p:nvSpPr>
          <p:cNvPr id="186" name="TextShape 2"/>
          <p:cNvSpPr txBox="1"/>
          <p:nvPr/>
        </p:nvSpPr>
        <p:spPr>
          <a:xfrm>
            <a:off x="822960" y="914400"/>
            <a:ext cx="5303520" cy="26733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600" spc="-1" strike="noStrike">
                <a:latin typeface="Arial"/>
              </a:rPr>
              <a:t>Tomar temperatura</a:t>
            </a:r>
            <a:br/>
            <a:r>
              <a:rPr b="0" lang="en-US" sz="2600" spc="-1" strike="noStrike">
                <a:latin typeface="Arial"/>
              </a:rPr>
              <a:t> </a:t>
            </a:r>
            <a:endParaRPr b="0" lang="en-US" sz="2600" spc="-1" strike="noStrike">
              <a:latin typeface="Arial"/>
            </a:endParaRPr>
          </a:p>
          <a:p>
            <a:pPr marL="216000" indent="-216000">
              <a:buClr>
                <a:srgbClr val="ffffff"/>
              </a:buClr>
              <a:buSzPct val="45000"/>
              <a:buFont typeface="Wingdings" charset="2"/>
              <a:buChar char=""/>
            </a:pPr>
            <a:r>
              <a:rPr b="0" lang="en-US" sz="2600" spc="-1" strike="noStrike">
                <a:latin typeface="Arial"/>
              </a:rPr>
              <a:t>Cualquier persona con una temperatura superior de 100.4 F (38 C) deberá retornar a su casa</a:t>
            </a:r>
            <a:endParaRPr b="0" lang="en-US" sz="2600" spc="-1" strike="noStrike">
              <a:latin typeface="Arial"/>
            </a:endParaRPr>
          </a:p>
        </p:txBody>
      </p:sp>
      <p:pic>
        <p:nvPicPr>
          <p:cNvPr id="187" name="" descr=""/>
          <p:cNvPicPr/>
          <p:nvPr/>
        </p:nvPicPr>
        <p:blipFill>
          <a:blip r:embed="rId1"/>
          <a:stretch/>
        </p:blipFill>
        <p:spPr>
          <a:xfrm>
            <a:off x="5760720" y="207000"/>
            <a:ext cx="4343760" cy="4343760"/>
          </a:xfrm>
          <a:prstGeom prst="rect">
            <a:avLst/>
          </a:prstGeom>
          <a:ln>
            <a:noFill/>
          </a:ln>
        </p:spPr>
      </p:pic>
      <p:pic>
        <p:nvPicPr>
          <p:cNvPr id="188" name="" descr=""/>
          <p:cNvPicPr/>
          <p:nvPr/>
        </p:nvPicPr>
        <p:blipFill>
          <a:blip r:embed="rId2"/>
          <a:stretch/>
        </p:blipFill>
        <p:spPr>
          <a:xfrm>
            <a:off x="6120" y="3008160"/>
            <a:ext cx="816840" cy="923760"/>
          </a:xfrm>
          <a:prstGeom prst="rect">
            <a:avLst/>
          </a:prstGeom>
          <a:ln>
            <a:noFill/>
          </a:ln>
        </p:spPr>
      </p:pic>
      <p:sp>
        <p:nvSpPr>
          <p:cNvPr id="189" name="TextShape 3"/>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not allow individuals with elevated temperatures (100.5 degrees</a:t>
            </a:r>
            <a:endParaRPr b="0" lang="en-US" sz="1600" spc="-1" strike="noStrike">
              <a:latin typeface="Arial"/>
            </a:endParaRPr>
          </a:p>
          <a:p>
            <a:r>
              <a:rPr b="0" lang="en-US" sz="1600" spc="-1" strike="noStrike">
                <a:latin typeface="Arial"/>
              </a:rPr>
              <a:t>Fahrenheit or above) or signs of illness (coughing, shortness of breath, sneezing) to attend</a:t>
            </a:r>
            <a:endParaRPr b="0" lang="en-US" sz="1600" spc="-1" strike="noStrike">
              <a:latin typeface="Arial"/>
            </a:endParaRPr>
          </a:p>
          <a:p>
            <a:r>
              <a:rPr b="0" lang="en-US" sz="1600" spc="-1" strike="noStrike">
                <a:latin typeface="Arial"/>
              </a:rPr>
              <a:t>in-person services. Houses of worship should direct those having symptoms of COVID-19,</a:t>
            </a:r>
            <a:endParaRPr b="0" lang="en-US" sz="1600" spc="-1" strike="noStrike">
              <a:latin typeface="Arial"/>
            </a:endParaRPr>
          </a:p>
          <a:p>
            <a:r>
              <a:rPr b="0" lang="en-US" sz="1600" spc="-1" strike="noStrike">
                <a:latin typeface="Arial"/>
              </a:rPr>
              <a:t>as well as people who have had close contact with a person who has symptoms like dry</a:t>
            </a:r>
            <a:endParaRPr b="0" lang="en-US" sz="1600" spc="-1" strike="noStrike">
              <a:latin typeface="Arial"/>
            </a:endParaRPr>
          </a:p>
          <a:p>
            <a:r>
              <a:rPr b="0" lang="en-US" sz="1600" spc="-1" strike="noStrike">
                <a:latin typeface="Arial"/>
              </a:rPr>
              <a:t>cough, chest tightness, and/or fever, to refrain from participating in any aspect of in-</a:t>
            </a:r>
            <a:endParaRPr b="0" lang="en-US" sz="1600" spc="-1" strike="noStrike">
              <a:latin typeface="Arial"/>
            </a:endParaRPr>
          </a:p>
          <a:p>
            <a:r>
              <a:rPr b="0" lang="en-US" sz="1600" spc="-1" strike="noStrike">
                <a:latin typeface="Arial"/>
              </a:rPr>
              <a:t>person services. Places of worship should encourage symptomatic persons to stay at</a:t>
            </a:r>
            <a:endParaRPr b="0" lang="en-US" sz="1600" spc="-1" strike="noStrike">
              <a:latin typeface="Arial"/>
            </a:endParaRPr>
          </a:p>
          <a:p>
            <a:r>
              <a:rPr b="0" lang="en-US" sz="1600" spc="-1" strike="noStrike">
                <a:latin typeface="Arial"/>
              </a:rPr>
              <a:t>home or seek immediate medical care or want to be tested.</a:t>
            </a:r>
            <a:endParaRPr b="0" lang="en-US" sz="1600" spc="-1" strike="noStrike">
              <a:latin typeface="Arial"/>
            </a:endParaRPr>
          </a:p>
        </p:txBody>
      </p:sp>
      <p:sp>
        <p:nvSpPr>
          <p:cNvPr id="191" name="TextShape 2"/>
          <p:cNvSpPr txBox="1"/>
          <p:nvPr/>
        </p:nvSpPr>
        <p:spPr>
          <a:xfrm>
            <a:off x="822960" y="914400"/>
            <a:ext cx="6217920" cy="292572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000" spc="-1" strike="noStrike">
                <a:latin typeface="Arial"/>
              </a:rPr>
              <a:t>Las personas deberán permanecer en casa o regresar a su casa bajo las siguientes circunstancias:</a:t>
            </a:r>
            <a:endParaRPr b="0" lang="en-US" sz="2000" spc="-1" strike="noStrike">
              <a:latin typeface="Arial"/>
            </a:endParaRPr>
          </a:p>
          <a:p>
            <a:pPr lvl="1" marL="432000" indent="-216000">
              <a:buClr>
                <a:srgbClr val="ffffff"/>
              </a:buClr>
              <a:buSzPct val="45000"/>
              <a:buFont typeface="Wingdings" charset="2"/>
              <a:buChar char=""/>
            </a:pPr>
            <a:r>
              <a:rPr b="0" lang="en-US" sz="2000" spc="-1" strike="noStrike">
                <a:latin typeface="Arial"/>
              </a:rPr>
              <a:t>Si presentan algún síntoma de COVID-19</a:t>
            </a:r>
            <a:endParaRPr b="0" lang="en-US" sz="2000" spc="-1" strike="noStrike">
              <a:latin typeface="Arial"/>
            </a:endParaRPr>
          </a:p>
          <a:p>
            <a:pPr lvl="1" marL="432000" indent="-216000">
              <a:buClr>
                <a:srgbClr val="ffffff"/>
              </a:buClr>
              <a:buSzPct val="45000"/>
              <a:buFont typeface="Wingdings" charset="2"/>
              <a:buChar char=""/>
            </a:pPr>
            <a:r>
              <a:rPr b="0" lang="en-US" sz="2000" spc="-1" strike="noStrike">
                <a:latin typeface="Arial"/>
              </a:rPr>
              <a:t>Si han tenido resultados positivos a la prueba de COVID-19 o si han estado en contacto con alguien que esté enfermo de COVID-19</a:t>
            </a:r>
            <a:endParaRPr b="0" lang="en-US" sz="2000" spc="-1" strike="noStrike">
              <a:latin typeface="Arial"/>
            </a:endParaRPr>
          </a:p>
          <a:p>
            <a:pPr lvl="1" marL="432000" indent="-216000">
              <a:buClr>
                <a:srgbClr val="ffffff"/>
              </a:buClr>
              <a:buSzPct val="45000"/>
              <a:buFont typeface="Wingdings" charset="2"/>
              <a:buChar char=""/>
            </a:pPr>
            <a:r>
              <a:rPr b="0" lang="en-US" sz="2000" spc="-1" strike="noStrike">
                <a:latin typeface="Arial"/>
              </a:rPr>
              <a:t>Si han viajado internacionalente o an un area </a:t>
            </a:r>
            <a:br/>
            <a:r>
              <a:rPr b="0" lang="en-US" sz="2000" spc="-1" strike="noStrike">
                <a:latin typeface="Arial"/>
              </a:rPr>
              <a:t>roja afectada por COVID-19 en las últimas </a:t>
            </a:r>
            <a:br/>
            <a:r>
              <a:rPr b="0" lang="en-US" sz="2000" spc="-1" strike="noStrike">
                <a:latin typeface="Arial"/>
              </a:rPr>
              <a:t>dos semanas (Tennessee)</a:t>
            </a:r>
            <a:endParaRPr b="0" lang="en-US" sz="2000" spc="-1" strike="noStrike">
              <a:latin typeface="Arial"/>
            </a:endParaRPr>
          </a:p>
        </p:txBody>
      </p:sp>
      <p:pic>
        <p:nvPicPr>
          <p:cNvPr id="192" name="" descr=""/>
          <p:cNvPicPr/>
          <p:nvPr/>
        </p:nvPicPr>
        <p:blipFill>
          <a:blip r:embed="rId1"/>
          <a:stretch/>
        </p:blipFill>
        <p:spPr>
          <a:xfrm>
            <a:off x="6492240" y="2076480"/>
            <a:ext cx="3080160" cy="1766520"/>
          </a:xfrm>
          <a:prstGeom prst="rect">
            <a:avLst/>
          </a:prstGeom>
          <a:ln>
            <a:noFill/>
          </a:ln>
        </p:spPr>
      </p:pic>
      <p:pic>
        <p:nvPicPr>
          <p:cNvPr id="193" name="" descr=""/>
          <p:cNvPicPr/>
          <p:nvPr/>
        </p:nvPicPr>
        <p:blipFill>
          <a:blip r:embed="rId2"/>
          <a:stretch/>
        </p:blipFill>
        <p:spPr>
          <a:xfrm>
            <a:off x="6480" y="3008160"/>
            <a:ext cx="816840" cy="923760"/>
          </a:xfrm>
          <a:prstGeom prst="rect">
            <a:avLst/>
          </a:prstGeom>
          <a:ln>
            <a:noFill/>
          </a:ln>
        </p:spPr>
      </p:pic>
      <p:sp>
        <p:nvSpPr>
          <p:cNvPr id="194" name="TextShape 3"/>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Evalúe voluntarios (Reglamento de Tennessee)</a:t>
            </a:r>
            <a:endParaRPr b="0" lang="en-US" sz="3300" spc="-1" strike="noStrike">
              <a:solidFill>
                <a:srgbClr val="ffffff"/>
              </a:solidFill>
              <a:latin typeface="Arial"/>
            </a:endParaRPr>
          </a:p>
        </p:txBody>
      </p:sp>
      <p:sp>
        <p:nvSpPr>
          <p:cNvPr id="196" name="TextShape 2"/>
          <p:cNvSpPr txBox="1"/>
          <p:nvPr/>
        </p:nvSpPr>
        <p:spPr>
          <a:xfrm>
            <a:off x="822960" y="914400"/>
            <a:ext cx="6858000" cy="45082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400" spc="-1" strike="noStrike">
                <a:latin typeface="Arial"/>
              </a:rPr>
              <a:t>Evalúe si el personal o voluntarios manifiestan síntomas de COVID-19 antes del inicio de los servicios por medio de las siguientes preguntas:</a:t>
            </a:r>
            <a:endParaRPr b="0" lang="en-US" sz="2400" spc="-1" strike="noStrike">
              <a:latin typeface="Arial"/>
            </a:endParaRPr>
          </a:p>
          <a:p>
            <a:pPr lvl="1" marL="432000" indent="-216000">
              <a:buClr>
                <a:srgbClr val="ffffff"/>
              </a:buClr>
              <a:buSzPct val="45000"/>
              <a:buFont typeface="Wingdings" charset="2"/>
              <a:buChar char=""/>
            </a:pPr>
            <a:r>
              <a:rPr b="0" lang="en-US" sz="2400" spc="-1" strike="noStrike">
                <a:latin typeface="Arial"/>
              </a:rPr>
              <a:t>Ha estado usted en contacto con un caso confirmado de COVID-19?</a:t>
            </a:r>
            <a:endParaRPr b="0" lang="en-US" sz="2400" spc="-1" strike="noStrike">
              <a:latin typeface="Arial"/>
            </a:endParaRPr>
          </a:p>
          <a:p>
            <a:pPr lvl="1" marL="432000" indent="-216000">
              <a:buClr>
                <a:srgbClr val="ffffff"/>
              </a:buClr>
              <a:buSzPct val="45000"/>
              <a:buFont typeface="Wingdings" charset="2"/>
              <a:buChar char=""/>
            </a:pPr>
            <a:r>
              <a:rPr b="0" lang="en-US" sz="2400" spc="-1" strike="noStrike">
                <a:latin typeface="Arial"/>
              </a:rPr>
              <a:t>Tiene tos, dificultad para respirar, o dolor de garganta?</a:t>
            </a:r>
            <a:endParaRPr b="0" lang="en-US" sz="2400" spc="-1" strike="noStrike">
              <a:latin typeface="Arial"/>
            </a:endParaRPr>
          </a:p>
          <a:p>
            <a:pPr lvl="1" marL="432000" indent="-216000">
              <a:buClr>
                <a:srgbClr val="ffffff"/>
              </a:buClr>
              <a:buSzPct val="45000"/>
              <a:buFont typeface="Wingdings" charset="2"/>
              <a:buChar char=""/>
            </a:pPr>
            <a:r>
              <a:rPr b="0" lang="en-US" sz="2400" spc="-1" strike="noStrike">
                <a:latin typeface="Arial"/>
              </a:rPr>
              <a:t>Ha tenido fiebre en las últimas 48 horas?</a:t>
            </a:r>
            <a:endParaRPr b="0" lang="en-US" sz="2400" spc="-1" strike="noStrike">
              <a:latin typeface="Arial"/>
            </a:endParaRPr>
          </a:p>
          <a:p>
            <a:pPr lvl="1" marL="432000" indent="-216000">
              <a:buClr>
                <a:srgbClr val="ffffff"/>
              </a:buClr>
              <a:buSzPct val="45000"/>
              <a:buFont typeface="Wingdings" charset="2"/>
              <a:buChar char=""/>
            </a:pPr>
            <a:r>
              <a:rPr b="0" lang="en-US" sz="2400" spc="-1" strike="noStrike">
                <a:latin typeface="Arial"/>
              </a:rPr>
              <a:t>Ha tenido pérdida de olfato o pérdida del paladar reciente?</a:t>
            </a:r>
            <a:endParaRPr b="0" lang="en-US" sz="2400" spc="-1" strike="noStrike">
              <a:latin typeface="Arial"/>
            </a:endParaRPr>
          </a:p>
          <a:p>
            <a:pPr lvl="1" marL="432000" indent="-216000">
              <a:buClr>
                <a:srgbClr val="ffffff"/>
              </a:buClr>
              <a:buSzPct val="45000"/>
              <a:buFont typeface="Wingdings" charset="2"/>
              <a:buChar char=""/>
            </a:pPr>
            <a:r>
              <a:rPr b="0" lang="en-US" sz="2400" spc="-1" strike="noStrike">
                <a:latin typeface="Arial"/>
              </a:rPr>
              <a:t>Ha tenido vómitos o diarrea en las últimas 24 horas?</a:t>
            </a:r>
            <a:endParaRPr b="0" lang="en-US" sz="2400" spc="-1" strike="noStrike">
              <a:latin typeface="Arial"/>
            </a:endParaRPr>
          </a:p>
        </p:txBody>
      </p:sp>
      <p:pic>
        <p:nvPicPr>
          <p:cNvPr id="197" name="" descr=""/>
          <p:cNvPicPr/>
          <p:nvPr/>
        </p:nvPicPr>
        <p:blipFill>
          <a:blip r:embed="rId1"/>
          <a:stretch/>
        </p:blipFill>
        <p:spPr>
          <a:xfrm>
            <a:off x="7406640" y="702360"/>
            <a:ext cx="2318400" cy="2498040"/>
          </a:xfrm>
          <a:prstGeom prst="rect">
            <a:avLst/>
          </a:prstGeom>
          <a:ln>
            <a:noFill/>
          </a:ln>
        </p:spPr>
      </p:pic>
      <p:pic>
        <p:nvPicPr>
          <p:cNvPr id="198" name="" descr=""/>
          <p:cNvPicPr/>
          <p:nvPr/>
        </p:nvPicPr>
        <p:blipFill>
          <a:blip r:embed="rId2"/>
          <a:stretch/>
        </p:blipFill>
        <p:spPr>
          <a:xfrm rot="21252000">
            <a:off x="86760" y="3260520"/>
            <a:ext cx="893520" cy="53604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use greeters to direct congregants to available masks and</a:t>
            </a:r>
            <a:endParaRPr b="0" lang="en-US" sz="1600" spc="-1" strike="noStrike">
              <a:latin typeface="Arial"/>
            </a:endParaRPr>
          </a:p>
          <a:p>
            <a:r>
              <a:rPr b="0" lang="en-US" sz="1600" spc="-1" strike="noStrike">
                <a:latin typeface="Arial"/>
              </a:rPr>
              <a:t>bulletins. Greeters should be masked, maintain social distancing, and consider wearing</a:t>
            </a:r>
            <a:endParaRPr b="0" lang="en-US" sz="1600" spc="-1" strike="noStrike">
              <a:latin typeface="Arial"/>
            </a:endParaRPr>
          </a:p>
          <a:p>
            <a:r>
              <a:rPr b="0" lang="en-US" sz="1600" spc="-1" strike="noStrike">
                <a:latin typeface="Arial"/>
              </a:rPr>
              <a:t>gloves.</a:t>
            </a:r>
            <a:endParaRPr b="0" lang="en-US" sz="1600" spc="-1" strike="noStrike">
              <a:latin typeface="Arial"/>
            </a:endParaRPr>
          </a:p>
        </p:txBody>
      </p:sp>
      <p:sp>
        <p:nvSpPr>
          <p:cNvPr id="200" name="TextShape 2"/>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Ujieres deberán indicar donde se enuentran las mascarillas y los boletines</a:t>
            </a:r>
            <a:endParaRPr b="0" lang="en-US" sz="3200" spc="-1" strike="noStrike">
              <a:latin typeface="Arial"/>
            </a:endParaRPr>
          </a:p>
        </p:txBody>
      </p:sp>
      <p:sp>
        <p:nvSpPr>
          <p:cNvPr id="201" name="CustomShape 3"/>
          <p:cNvSpPr/>
          <p:nvPr/>
        </p:nvSpPr>
        <p:spPr>
          <a:xfrm>
            <a:off x="7025400" y="1913760"/>
            <a:ext cx="1994040" cy="997200"/>
          </a:xfrm>
          <a:prstGeom prst="rect">
            <a:avLst/>
          </a:prstGeom>
          <a:blipFill rotWithShape="0">
            <a:blip r:embed="rId1"/>
            <a:tile/>
          </a:blipFill>
          <a:ln>
            <a:noFill/>
          </a:ln>
        </p:spPr>
        <p:style>
          <a:lnRef idx="0"/>
          <a:fillRef idx="0"/>
          <a:effectRef idx="0"/>
          <a:fontRef idx="minor"/>
        </p:style>
      </p:sp>
      <p:pic>
        <p:nvPicPr>
          <p:cNvPr id="202" name="" descr=""/>
          <p:cNvPicPr/>
          <p:nvPr/>
        </p:nvPicPr>
        <p:blipFill>
          <a:blip r:embed="rId2"/>
          <a:stretch/>
        </p:blipFill>
        <p:spPr>
          <a:xfrm>
            <a:off x="6583680" y="667440"/>
            <a:ext cx="3017520" cy="3003480"/>
          </a:xfrm>
          <a:prstGeom prst="rect">
            <a:avLst/>
          </a:prstGeom>
          <a:ln>
            <a:noFill/>
          </a:ln>
        </p:spPr>
      </p:pic>
      <p:pic>
        <p:nvPicPr>
          <p:cNvPr id="203" name="" descr=""/>
          <p:cNvPicPr/>
          <p:nvPr/>
        </p:nvPicPr>
        <p:blipFill>
          <a:blip r:embed="rId3"/>
          <a:stretch/>
        </p:blipFill>
        <p:spPr>
          <a:xfrm rot="21282000">
            <a:off x="104760" y="3411000"/>
            <a:ext cx="619560" cy="309960"/>
          </a:xfrm>
          <a:prstGeom prst="rect">
            <a:avLst/>
          </a:prstGeom>
          <a:ln w="57240">
            <a:solidFill>
              <a:srgbClr val="ffffff"/>
            </a:solidFill>
            <a:round/>
          </a:ln>
        </p:spPr>
      </p:pic>
      <p:sp>
        <p:nvSpPr>
          <p:cNvPr id="204" name="TextShape 4"/>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display markers and signage in the sanctuary/meeting space to</a:t>
            </a:r>
            <a:endParaRPr b="0" lang="en-US" sz="1600" spc="-1" strike="noStrike">
              <a:latin typeface="Arial"/>
            </a:endParaRPr>
          </a:p>
          <a:p>
            <a:r>
              <a:rPr b="0" lang="en-US" sz="1600" spc="-1" strike="noStrike">
                <a:latin typeface="Arial"/>
              </a:rPr>
              <a:t>guide social distancing.</a:t>
            </a:r>
            <a:endParaRPr b="0" lang="en-US" sz="1600" spc="-1" strike="noStrike">
              <a:latin typeface="Arial"/>
            </a:endParaRPr>
          </a:p>
          <a:p>
            <a:endParaRPr b="0" lang="en-US" sz="1600" spc="-1" strike="noStrike">
              <a:latin typeface="Arial"/>
            </a:endParaRPr>
          </a:p>
          <a:p>
            <a:r>
              <a:rPr b="0" lang="en-US" sz="1600" spc="-1" strike="noStrike">
                <a:latin typeface="Arial"/>
              </a:rPr>
              <a:t>Places of worship should communicate with the congregation often and with clarity and</a:t>
            </a:r>
            <a:endParaRPr b="0" lang="en-US" sz="1600" spc="-1" strike="noStrike">
              <a:latin typeface="Arial"/>
            </a:endParaRPr>
          </a:p>
          <a:p>
            <a:r>
              <a:rPr b="0" lang="en-US" sz="1600" spc="-1" strike="noStrike">
                <a:latin typeface="Arial"/>
              </a:rPr>
              <a:t>transparency. Prepare the congregation for worship and for the changes that are</a:t>
            </a:r>
            <a:endParaRPr b="0" lang="en-US" sz="1600" spc="-1" strike="noStrike">
              <a:latin typeface="Arial"/>
            </a:endParaRPr>
          </a:p>
          <a:p>
            <a:r>
              <a:rPr b="0" lang="en-US" sz="1600" spc="-1" strike="noStrike">
                <a:latin typeface="Arial"/>
              </a:rPr>
              <a:t>occurring in procedures due to the national health crisis</a:t>
            </a:r>
            <a:endParaRPr b="0" lang="en-US" sz="1600" spc="-1" strike="noStrike">
              <a:latin typeface="Arial"/>
            </a:endParaRPr>
          </a:p>
        </p:txBody>
      </p:sp>
      <p:sp>
        <p:nvSpPr>
          <p:cNvPr id="206" name="TextShape 2"/>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Colocar róutlos o carteles en lugares visibles</a:t>
            </a:r>
            <a:br/>
            <a:r>
              <a:rPr b="0" lang="en-US" sz="3200" spc="-1" strike="noStrike">
                <a:latin typeface="Arial"/>
              </a:rPr>
              <a:t> </a:t>
            </a:r>
            <a:endParaRPr b="0" lang="en-US" sz="3200" spc="-1" strike="noStrike">
              <a:latin typeface="Arial"/>
            </a:endParaRPr>
          </a:p>
          <a:p>
            <a:pPr marL="216000" indent="-216000">
              <a:lnSpc>
                <a:spcPct val="100000"/>
              </a:lnSpc>
              <a:buClr>
                <a:srgbClr val="ffffff"/>
              </a:buClr>
              <a:buSzPct val="45000"/>
              <a:buFont typeface="Wingdings" charset="2"/>
              <a:buChar char=""/>
            </a:pPr>
            <a:r>
              <a:rPr b="0" lang="en-US" sz="3200" spc="-1" strike="noStrike">
                <a:latin typeface="Arial"/>
              </a:rPr>
              <a:t>Comunicar cambios</a:t>
            </a:r>
            <a:endParaRPr b="0" lang="en-US" sz="3200" spc="-1" strike="noStrike">
              <a:latin typeface="Arial"/>
            </a:endParaRPr>
          </a:p>
        </p:txBody>
      </p:sp>
      <p:pic>
        <p:nvPicPr>
          <p:cNvPr id="207" name="" descr=""/>
          <p:cNvPicPr/>
          <p:nvPr/>
        </p:nvPicPr>
        <p:blipFill>
          <a:blip r:embed="rId1"/>
          <a:stretch/>
        </p:blipFill>
        <p:spPr>
          <a:xfrm>
            <a:off x="6309360" y="822960"/>
            <a:ext cx="3068280" cy="3167640"/>
          </a:xfrm>
          <a:prstGeom prst="rect">
            <a:avLst/>
          </a:prstGeom>
          <a:ln>
            <a:noFill/>
          </a:ln>
        </p:spPr>
      </p:pic>
      <p:pic>
        <p:nvPicPr>
          <p:cNvPr id="208" name="" descr=""/>
          <p:cNvPicPr/>
          <p:nvPr/>
        </p:nvPicPr>
        <p:blipFill>
          <a:blip r:embed="rId2"/>
          <a:stretch/>
        </p:blipFill>
        <p:spPr>
          <a:xfrm>
            <a:off x="6840" y="3008160"/>
            <a:ext cx="816840" cy="923760"/>
          </a:xfrm>
          <a:prstGeom prst="rect">
            <a:avLst/>
          </a:prstGeom>
          <a:ln>
            <a:noFill/>
          </a:ln>
        </p:spPr>
      </p:pic>
      <p:sp>
        <p:nvSpPr>
          <p:cNvPr id="209" name="TextShape 3"/>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making restrooms available must ensure restrooms are only used by</a:t>
            </a:r>
            <a:endParaRPr b="0" lang="en-US" sz="1600" spc="-1" strike="noStrike">
              <a:latin typeface="Arial"/>
            </a:endParaRPr>
          </a:p>
          <a:p>
            <a:r>
              <a:rPr b="0" lang="en-US" sz="1600" spc="-1" strike="noStrike">
                <a:latin typeface="Arial"/>
              </a:rPr>
              <a:t>one person at a time and all portions that are regularly touched (e.g., door, sink, and toilet</a:t>
            </a:r>
            <a:endParaRPr b="0" lang="en-US" sz="1600" spc="-1" strike="noStrike">
              <a:latin typeface="Arial"/>
            </a:endParaRPr>
          </a:p>
          <a:p>
            <a:r>
              <a:rPr b="0" lang="en-US" sz="1600" spc="-1" strike="noStrike">
                <a:latin typeface="Arial"/>
              </a:rPr>
              <a:t>handles) are appropriately disinfected after each use.</a:t>
            </a:r>
            <a:endParaRPr b="0" lang="en-US" sz="1600" spc="-1" strike="noStrike">
              <a:latin typeface="Arial"/>
            </a:endParaRPr>
          </a:p>
        </p:txBody>
      </p:sp>
      <p:sp>
        <p:nvSpPr>
          <p:cNvPr id="211" name="TextShape 2"/>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Usar los baños una persona a la vez (en Kentucky solamente)</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Desinfectar baños después de cada uso</a:t>
            </a:r>
            <a:endParaRPr b="0" lang="en-US" sz="3200" spc="-1" strike="noStrike">
              <a:latin typeface="Arial"/>
            </a:endParaRPr>
          </a:p>
        </p:txBody>
      </p:sp>
      <p:pic>
        <p:nvPicPr>
          <p:cNvPr id="212" name="" descr=""/>
          <p:cNvPicPr/>
          <p:nvPr/>
        </p:nvPicPr>
        <p:blipFill>
          <a:blip r:embed="rId1"/>
          <a:stretch/>
        </p:blipFill>
        <p:spPr>
          <a:xfrm>
            <a:off x="6459480" y="684720"/>
            <a:ext cx="2958840" cy="2972880"/>
          </a:xfrm>
          <a:prstGeom prst="rect">
            <a:avLst/>
          </a:prstGeom>
          <a:ln>
            <a:noFill/>
          </a:ln>
        </p:spPr>
      </p:pic>
      <p:pic>
        <p:nvPicPr>
          <p:cNvPr id="213" name="" descr=""/>
          <p:cNvPicPr/>
          <p:nvPr/>
        </p:nvPicPr>
        <p:blipFill>
          <a:blip r:embed="rId2"/>
          <a:stretch/>
        </p:blipFill>
        <p:spPr>
          <a:xfrm>
            <a:off x="7200" y="3008160"/>
            <a:ext cx="816840" cy="923760"/>
          </a:xfrm>
          <a:prstGeom prst="rect">
            <a:avLst/>
          </a:prstGeom>
          <a:ln>
            <a:noFill/>
          </a:ln>
        </p:spPr>
      </p:pic>
      <p:sp>
        <p:nvSpPr>
          <p:cNvPr id="214" name="TextShape 3"/>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1665360" y="198360"/>
            <a:ext cx="6864120" cy="5477760"/>
          </a:xfrm>
          <a:prstGeom prst="rect">
            <a:avLst/>
          </a:prstGeom>
          <a:ln>
            <a:noFill/>
          </a:ln>
        </p:spPr>
      </p:pic>
      <p:pic>
        <p:nvPicPr>
          <p:cNvPr id="128" name="" descr=""/>
          <p:cNvPicPr/>
          <p:nvPr/>
        </p:nvPicPr>
        <p:blipFill>
          <a:blip r:embed="rId2"/>
          <a:stretch/>
        </p:blipFill>
        <p:spPr>
          <a:xfrm rot="21282000">
            <a:off x="8342640" y="4619160"/>
            <a:ext cx="1047600" cy="523800"/>
          </a:xfrm>
          <a:prstGeom prst="rect">
            <a:avLst/>
          </a:prstGeom>
          <a:ln w="57240">
            <a:solidFill>
              <a:srgbClr val="ffffff"/>
            </a:solidFill>
            <a:round/>
          </a:ln>
          <a:effectLst>
            <a:outerShdw dist="36147" dir="2700000">
              <a:srgbClr val="808080"/>
            </a:outerShdw>
          </a:effectLst>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in-person services must, to the greatest extent practicable,</a:t>
            </a:r>
            <a:endParaRPr b="0" lang="en-US" sz="1600" spc="-1" strike="noStrike">
              <a:latin typeface="Arial"/>
            </a:endParaRPr>
          </a:p>
          <a:p>
            <a:r>
              <a:rPr b="0" lang="en-US" sz="1600" spc="-1" strike="noStrike">
                <a:latin typeface="Arial"/>
              </a:rPr>
              <a:t>provide hand sanitizer, handwashing facilities, tissues, and waste baskets in convenient</a:t>
            </a:r>
            <a:endParaRPr b="0" lang="en-US" sz="1600" spc="-1" strike="noStrike">
              <a:latin typeface="Arial"/>
            </a:endParaRPr>
          </a:p>
          <a:p>
            <a:r>
              <a:rPr b="0" lang="en-US" sz="1600" spc="-1" strike="noStrike">
                <a:latin typeface="Arial"/>
              </a:rPr>
              <a:t>locations.</a:t>
            </a:r>
            <a:endParaRPr b="0" lang="en-US" sz="1600" spc="-1" strike="noStrike">
              <a:latin typeface="Arial"/>
            </a:endParaRPr>
          </a:p>
        </p:txBody>
      </p:sp>
      <p:sp>
        <p:nvSpPr>
          <p:cNvPr id="216" name="TextShape 2"/>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Proveer desinfectante para manos, etc.</a:t>
            </a:r>
            <a:endParaRPr b="0" lang="en-US" sz="3200" spc="-1" strike="noStrike">
              <a:latin typeface="Arial"/>
            </a:endParaRPr>
          </a:p>
        </p:txBody>
      </p:sp>
      <p:pic>
        <p:nvPicPr>
          <p:cNvPr id="217" name="" descr=""/>
          <p:cNvPicPr/>
          <p:nvPr/>
        </p:nvPicPr>
        <p:blipFill>
          <a:blip r:embed="rId1"/>
          <a:stretch/>
        </p:blipFill>
        <p:spPr>
          <a:xfrm>
            <a:off x="7315200" y="730080"/>
            <a:ext cx="1692360" cy="3384720"/>
          </a:xfrm>
          <a:prstGeom prst="rect">
            <a:avLst/>
          </a:prstGeom>
          <a:ln>
            <a:noFill/>
          </a:ln>
        </p:spPr>
      </p:pic>
      <p:pic>
        <p:nvPicPr>
          <p:cNvPr id="218" name="" descr=""/>
          <p:cNvPicPr/>
          <p:nvPr/>
        </p:nvPicPr>
        <p:blipFill>
          <a:blip r:embed="rId2"/>
          <a:stretch/>
        </p:blipFill>
        <p:spPr>
          <a:xfrm>
            <a:off x="7560" y="3008160"/>
            <a:ext cx="816840" cy="923760"/>
          </a:xfrm>
          <a:prstGeom prst="rect">
            <a:avLst/>
          </a:prstGeom>
          <a:ln>
            <a:noFill/>
          </a:ln>
        </p:spPr>
      </p:pic>
      <p:sp>
        <p:nvSpPr>
          <p:cNvPr id="219" name="TextShape 3"/>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not provide communal food or beverages to clergy, staff-</a:t>
            </a:r>
            <a:endParaRPr b="0" lang="en-US" sz="1600" spc="-1" strike="noStrike">
              <a:latin typeface="Arial"/>
            </a:endParaRPr>
          </a:p>
          <a:p>
            <a:r>
              <a:rPr b="0" lang="en-US" sz="1600" spc="-1" strike="noStrike">
                <a:latin typeface="Arial"/>
              </a:rPr>
              <a:t>employees, volunteers, or congregants.</a:t>
            </a:r>
            <a:endParaRPr b="0" lang="en-US" sz="1600" spc="-1" strike="noStrike">
              <a:latin typeface="Arial"/>
            </a:endParaRPr>
          </a:p>
        </p:txBody>
      </p:sp>
      <p:sp>
        <p:nvSpPr>
          <p:cNvPr id="221" name="TextShape 2"/>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realizar almuerzos ni servicios de comunión</a:t>
            </a:r>
            <a:endParaRPr b="0" lang="en-US" sz="3200" spc="-1" strike="noStrike">
              <a:latin typeface="Arial"/>
            </a:endParaRPr>
          </a:p>
        </p:txBody>
      </p:sp>
      <p:pic>
        <p:nvPicPr>
          <p:cNvPr id="222" name="" descr=""/>
          <p:cNvPicPr/>
          <p:nvPr/>
        </p:nvPicPr>
        <p:blipFill>
          <a:blip r:embed="rId1"/>
          <a:stretch/>
        </p:blipFill>
        <p:spPr>
          <a:xfrm>
            <a:off x="6492240" y="914400"/>
            <a:ext cx="2550600" cy="2550600"/>
          </a:xfrm>
          <a:prstGeom prst="rect">
            <a:avLst/>
          </a:prstGeom>
          <a:ln>
            <a:noFill/>
          </a:ln>
        </p:spPr>
      </p:pic>
      <p:pic>
        <p:nvPicPr>
          <p:cNvPr id="223" name="" descr=""/>
          <p:cNvPicPr/>
          <p:nvPr/>
        </p:nvPicPr>
        <p:blipFill>
          <a:blip r:embed="rId2"/>
          <a:stretch/>
        </p:blipFill>
        <p:spPr>
          <a:xfrm>
            <a:off x="7920" y="3008160"/>
            <a:ext cx="816840" cy="923760"/>
          </a:xfrm>
          <a:prstGeom prst="rect">
            <a:avLst/>
          </a:prstGeom>
          <a:ln>
            <a:noFill/>
          </a:ln>
        </p:spPr>
      </p:pic>
      <p:sp>
        <p:nvSpPr>
          <p:cNvPr id="224" name="TextShape 3"/>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restrict access to common areas, to the greatest extent practicable, in</a:t>
            </a:r>
            <a:endParaRPr b="0" lang="en-US" sz="1600" spc="-1" strike="noStrike">
              <a:latin typeface="Arial"/>
            </a:endParaRPr>
          </a:p>
          <a:p>
            <a:r>
              <a:rPr b="0" lang="en-US" sz="1600" spc="-1" strike="noStrike">
                <a:latin typeface="Arial"/>
              </a:rPr>
              <a:t>order to maximize social distancing and reduce congregating. These common areas include, but</a:t>
            </a:r>
            <a:endParaRPr b="0" lang="en-US" sz="1600" spc="-1" strike="noStrike">
              <a:latin typeface="Arial"/>
            </a:endParaRPr>
          </a:p>
          <a:p>
            <a:r>
              <a:rPr b="0" lang="en-US" sz="1600" spc="-1" strike="noStrike">
                <a:latin typeface="Arial"/>
              </a:rPr>
              <a:t>are not limited to, foyers, lobbies, vending areas, community and multi-purpose rooms, and</a:t>
            </a:r>
            <a:endParaRPr b="0" lang="en-US" sz="1600" spc="-1" strike="noStrike">
              <a:latin typeface="Arial"/>
            </a:endParaRPr>
          </a:p>
          <a:p>
            <a:r>
              <a:rPr b="0" lang="en-US" sz="1600" spc="-1" strike="noStrike">
                <a:latin typeface="Arial"/>
              </a:rPr>
              <a:t>event spaces.</a:t>
            </a:r>
            <a:endParaRPr b="0" lang="en-US" sz="1600" spc="-1" strike="noStrike">
              <a:latin typeface="Arial"/>
            </a:endParaRPr>
          </a:p>
        </p:txBody>
      </p:sp>
      <p:sp>
        <p:nvSpPr>
          <p:cNvPr id="226" name="TextShape 2"/>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Cerrar áreas de reunión o aglomeración de personas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Crear nuevas rutas de entrada y salida</a:t>
            </a:r>
            <a:endParaRPr b="0" lang="en-US" sz="3200" spc="-1" strike="noStrike">
              <a:latin typeface="Arial"/>
            </a:endParaRPr>
          </a:p>
        </p:txBody>
      </p:sp>
      <p:pic>
        <p:nvPicPr>
          <p:cNvPr id="227" name="" descr=""/>
          <p:cNvPicPr/>
          <p:nvPr/>
        </p:nvPicPr>
        <p:blipFill>
          <a:blip r:embed="rId1"/>
          <a:stretch/>
        </p:blipFill>
        <p:spPr>
          <a:xfrm>
            <a:off x="6117120" y="934560"/>
            <a:ext cx="3209760" cy="2540160"/>
          </a:xfrm>
          <a:prstGeom prst="rect">
            <a:avLst/>
          </a:prstGeom>
          <a:ln>
            <a:noFill/>
          </a:ln>
        </p:spPr>
      </p:pic>
      <p:pic>
        <p:nvPicPr>
          <p:cNvPr id="228" name="" descr=""/>
          <p:cNvPicPr/>
          <p:nvPr/>
        </p:nvPicPr>
        <p:blipFill>
          <a:blip r:embed="rId2"/>
          <a:stretch/>
        </p:blipFill>
        <p:spPr>
          <a:xfrm>
            <a:off x="0" y="3017520"/>
            <a:ext cx="816840" cy="923400"/>
          </a:xfrm>
          <a:prstGeom prst="rect">
            <a:avLst/>
          </a:prstGeom>
          <a:ln>
            <a:noFill/>
          </a:ln>
        </p:spPr>
      </p:pic>
      <p:sp>
        <p:nvSpPr>
          <p:cNvPr id="229" name="TextShape 3"/>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Because of the requirement to socially distance at least six (6) feet apart, places of</a:t>
            </a:r>
            <a:endParaRPr b="0" lang="en-US" sz="1600" spc="-1" strike="noStrike">
              <a:latin typeface="Arial"/>
            </a:endParaRPr>
          </a:p>
          <a:p>
            <a:r>
              <a:rPr b="0" lang="en-US" sz="1600" spc="-1" strike="noStrike">
                <a:latin typeface="Arial"/>
              </a:rPr>
              <a:t>worship should refrain from the practice of handshaking, handholding, or hugging.</a:t>
            </a:r>
            <a:endParaRPr b="0" lang="en-US" sz="1600" spc="-1" strike="noStrike">
              <a:latin typeface="Arial"/>
            </a:endParaRPr>
          </a:p>
        </p:txBody>
      </p:sp>
      <p:sp>
        <p:nvSpPr>
          <p:cNvPr id="231" name="TextShape 2"/>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saludarse por medio de apretón de manos</a:t>
            </a:r>
            <a:endParaRPr b="0" lang="en-US" sz="3200" spc="-1" strike="noStrike">
              <a:latin typeface="Arial"/>
            </a:endParaRPr>
          </a:p>
          <a:p>
            <a:pPr marL="216000" indent="-216000">
              <a:buClr>
                <a:srgbClr val="ffffff"/>
              </a:buClr>
              <a:buSzPct val="45000"/>
              <a:buFont typeface="Wingdings" charset="2"/>
              <a:buChar char=""/>
            </a:pPr>
            <a:r>
              <a:rPr b="0" lang="en-US" sz="3200" spc="-1" strike="noStrike">
                <a:latin typeface="Arial"/>
              </a:rPr>
              <a:t>No abrazarse</a:t>
            </a:r>
            <a:endParaRPr b="0" lang="en-US" sz="3200" spc="-1" strike="noStrike">
              <a:latin typeface="Arial"/>
            </a:endParaRPr>
          </a:p>
        </p:txBody>
      </p:sp>
      <p:sp>
        <p:nvSpPr>
          <p:cNvPr id="232" name="CustomShape 3"/>
          <p:cNvSpPr/>
          <p:nvPr/>
        </p:nvSpPr>
        <p:spPr>
          <a:xfrm>
            <a:off x="6126480" y="1005840"/>
            <a:ext cx="2926080" cy="2834280"/>
          </a:xfrm>
          <a:prstGeom prst="ellipse">
            <a:avLst/>
          </a:prstGeom>
          <a:solidFill>
            <a:srgbClr val="ffffff"/>
          </a:solidFill>
          <a:ln>
            <a:solidFill>
              <a:srgbClr val="3465a4"/>
            </a:solidFill>
          </a:ln>
        </p:spPr>
        <p:style>
          <a:lnRef idx="0"/>
          <a:fillRef idx="0"/>
          <a:effectRef idx="0"/>
          <a:fontRef idx="minor"/>
        </p:style>
      </p:sp>
      <p:pic>
        <p:nvPicPr>
          <p:cNvPr id="233" name="" descr=""/>
          <p:cNvPicPr/>
          <p:nvPr/>
        </p:nvPicPr>
        <p:blipFill>
          <a:blip r:embed="rId1"/>
          <a:stretch/>
        </p:blipFill>
        <p:spPr>
          <a:xfrm>
            <a:off x="6035040" y="900720"/>
            <a:ext cx="3122640" cy="3122640"/>
          </a:xfrm>
          <a:prstGeom prst="rect">
            <a:avLst/>
          </a:prstGeom>
          <a:ln>
            <a:noFill/>
          </a:ln>
        </p:spPr>
      </p:pic>
      <p:pic>
        <p:nvPicPr>
          <p:cNvPr id="234" name="" descr=""/>
          <p:cNvPicPr/>
          <p:nvPr/>
        </p:nvPicPr>
        <p:blipFill>
          <a:blip r:embed="rId2"/>
          <a:stretch/>
        </p:blipFill>
        <p:spPr>
          <a:xfrm>
            <a:off x="360" y="3017880"/>
            <a:ext cx="816840" cy="923400"/>
          </a:xfrm>
          <a:prstGeom prst="rect">
            <a:avLst/>
          </a:prstGeom>
          <a:ln>
            <a:noFill/>
          </a:ln>
        </p:spPr>
      </p:pic>
      <p:sp>
        <p:nvSpPr>
          <p:cNvPr id="235" name="TextShape 4"/>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441000" y="16560"/>
            <a:ext cx="9068760" cy="822960"/>
          </a:xfrm>
          <a:prstGeom prst="rect">
            <a:avLst/>
          </a:prstGeom>
          <a:noFill/>
          <a:ln>
            <a:noFill/>
          </a:ln>
        </p:spPr>
        <p:txBody>
          <a:bodyPr lIns="0" rIns="0" tIns="0" bIns="0" anchor="ctr">
            <a:noAutofit/>
          </a:bodyPr>
          <a:p>
            <a:r>
              <a:rPr b="0" lang="en-US" sz="2600" spc="-1" strike="noStrike">
                <a:solidFill>
                  <a:srgbClr val="ffffff"/>
                </a:solidFill>
                <a:latin typeface="Arial"/>
              </a:rPr>
              <a:t>Establecer un sistema creativo de adoración </a:t>
            </a:r>
            <a:br/>
            <a:r>
              <a:rPr b="0" lang="en-US" sz="2600" spc="-1" strike="noStrike">
                <a:solidFill>
                  <a:srgbClr val="ffffff"/>
                </a:solidFill>
                <a:latin typeface="Arial"/>
              </a:rPr>
              <a:t>(Reglamentos en Tennessee)</a:t>
            </a:r>
            <a:endParaRPr b="0" lang="en-US" sz="2600" spc="-1" strike="noStrike">
              <a:solidFill>
                <a:srgbClr val="ffffff"/>
              </a:solidFill>
              <a:latin typeface="Arial"/>
            </a:endParaRPr>
          </a:p>
        </p:txBody>
      </p:sp>
      <p:sp>
        <p:nvSpPr>
          <p:cNvPr id="237" name="TextShape 2"/>
          <p:cNvSpPr txBox="1"/>
          <p:nvPr/>
        </p:nvSpPr>
        <p:spPr>
          <a:xfrm>
            <a:off x="822960" y="914400"/>
            <a:ext cx="6858000" cy="44650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200" spc="-1" strike="noStrike">
                <a:latin typeface="Arial"/>
              </a:rPr>
              <a:t>Tener un saludo creativo sin contacto físico y en lugar de apretones de manos</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Evitar pasar platos de recolección de ofrendas</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Evitar el uso y compartir micrófonos</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Dividirse en grupos pequeños para el culto de adoración y estudio en clases</a:t>
            </a:r>
            <a:endParaRPr b="0" lang="en-US" sz="2200" spc="-1" strike="noStrike">
              <a:latin typeface="Arial"/>
            </a:endParaRPr>
          </a:p>
          <a:p>
            <a:pPr marL="216000" indent="-216000">
              <a:buClr>
                <a:srgbClr val="ffffff"/>
              </a:buClr>
              <a:buSzPct val="45000"/>
              <a:buFont typeface="Wingdings" charset="2"/>
              <a:buChar char=""/>
            </a:pPr>
            <a:r>
              <a:rPr b="0" lang="en-US" sz="2200" spc="-1" strike="noStrike">
                <a:latin typeface="Arial"/>
              </a:rPr>
              <a:t>Cerrar estaciones que proveen bebidas – no realizar comidas grupales </a:t>
            </a:r>
            <a:endParaRPr b="0" lang="en-US" sz="2200" spc="-1" strike="noStrike">
              <a:latin typeface="Arial"/>
            </a:endParaRPr>
          </a:p>
        </p:txBody>
      </p:sp>
      <p:pic>
        <p:nvPicPr>
          <p:cNvPr id="238" name="" descr=""/>
          <p:cNvPicPr/>
          <p:nvPr/>
        </p:nvPicPr>
        <p:blipFill>
          <a:blip r:embed="rId1"/>
          <a:stretch/>
        </p:blipFill>
        <p:spPr>
          <a:xfrm rot="21252000">
            <a:off x="86760" y="3534840"/>
            <a:ext cx="893520" cy="536040"/>
          </a:xfrm>
          <a:prstGeom prst="rect">
            <a:avLst/>
          </a:prstGeom>
          <a:ln w="57240">
            <a:solidFill>
              <a:srgbClr val="ffffff"/>
            </a:solidFill>
            <a:round/>
          </a:ln>
        </p:spPr>
      </p:pic>
      <p:pic>
        <p:nvPicPr>
          <p:cNvPr id="239" name="" descr=""/>
          <p:cNvPicPr/>
          <p:nvPr/>
        </p:nvPicPr>
        <p:blipFill>
          <a:blip r:embed="rId2"/>
          <a:stretch/>
        </p:blipFill>
        <p:spPr>
          <a:xfrm>
            <a:off x="6583680" y="1097640"/>
            <a:ext cx="2957400" cy="4023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400" spc="-1" strike="noStrike">
                <a:latin typeface="Arial"/>
              </a:rPr>
              <a:t>Places of worship should encourage those at higher risk for severe illness </a:t>
            </a:r>
            <a:br/>
            <a:r>
              <a:rPr b="0" lang="en-US" sz="1400" spc="-1" strike="noStrike">
                <a:latin typeface="Arial"/>
              </a:rPr>
              <a:t>per CDC guidelines not to attend in-person services. These guidelines are </a:t>
            </a:r>
            <a:br/>
            <a:r>
              <a:rPr b="0" lang="en-US" sz="1400" spc="-1" strike="noStrike">
                <a:latin typeface="Arial"/>
              </a:rPr>
              <a:t>available at: https://www.cdc.gov/coronavirus/2019-ncov/faq.html#Higher-Risk. </a:t>
            </a:r>
            <a:br/>
            <a:r>
              <a:rPr b="0" lang="en-US" sz="1400" spc="-1" strike="noStrike">
                <a:latin typeface="Arial"/>
              </a:rPr>
              <a:t>Instead, places of worship should, to the greatest extent practicable, provide services that are not in-person, including tele-services, drive-in services, and/or radio services for those individuals. If a house of worship is unable to provide alternative services, they should, to the greatest extent practicable, implement hours where service can be safely provided to congregants at higher risk for severe illness.</a:t>
            </a:r>
            <a:endParaRPr b="0" lang="en-US" sz="1400" spc="-1" strike="noStrike">
              <a:latin typeface="Arial"/>
            </a:endParaRPr>
          </a:p>
        </p:txBody>
      </p:sp>
      <p:sp>
        <p:nvSpPr>
          <p:cNvPr id="241" name="TextShape 2"/>
          <p:cNvSpPr txBox="1"/>
          <p:nvPr/>
        </p:nvSpPr>
        <p:spPr>
          <a:xfrm>
            <a:off x="822960" y="914400"/>
            <a:ext cx="6035040" cy="29235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000" spc="-1" strike="noStrike">
                <a:latin typeface="Arial"/>
              </a:rPr>
              <a:t>Personas mayores de 65 años y con otros problemas de salud son consideradas personas en alto riesgo</a:t>
            </a:r>
            <a:endParaRPr b="0" lang="en-US" sz="2000" spc="-1" strike="noStrike">
              <a:latin typeface="Arial"/>
            </a:endParaRPr>
          </a:p>
          <a:p>
            <a:pPr marL="216000" indent="-216000">
              <a:buClr>
                <a:srgbClr val="ffffff"/>
              </a:buClr>
              <a:buSzPct val="45000"/>
              <a:buFont typeface="Wingdings" charset="2"/>
              <a:buChar char=""/>
            </a:pPr>
            <a:r>
              <a:rPr b="0" lang="en-US" sz="2000" spc="-1" strike="noStrike">
                <a:latin typeface="Arial"/>
              </a:rPr>
              <a:t>Asistentes en alto riesgo deberán permanecer en sus hogares</a:t>
            </a:r>
            <a:endParaRPr b="0" lang="en-US" sz="2000" spc="-1" strike="noStrike">
              <a:latin typeface="Arial"/>
            </a:endParaRPr>
          </a:p>
          <a:p>
            <a:pPr marL="216000" indent="-216000">
              <a:buClr>
                <a:srgbClr val="ffffff"/>
              </a:buClr>
              <a:buSzPct val="45000"/>
              <a:buFont typeface="Wingdings" charset="2"/>
              <a:buChar char=""/>
            </a:pPr>
            <a:r>
              <a:rPr b="0" lang="en-US" sz="2000" spc="-1" strike="noStrike">
                <a:latin typeface="Arial"/>
              </a:rPr>
              <a:t>Considerar horarios de adoración o reunión alternativos para personas en alto riesgo</a:t>
            </a:r>
            <a:endParaRPr b="0" lang="en-US" sz="2000" spc="-1" strike="noStrike">
              <a:latin typeface="Arial"/>
            </a:endParaRPr>
          </a:p>
          <a:p>
            <a:pPr marL="216000" indent="-216000">
              <a:buClr>
                <a:srgbClr val="ffffff"/>
              </a:buClr>
              <a:buSzPct val="45000"/>
              <a:buFont typeface="Wingdings" charset="2"/>
              <a:buChar char=""/>
            </a:pPr>
            <a:r>
              <a:rPr b="0" lang="en-US" sz="2000" spc="-1" strike="noStrike">
                <a:latin typeface="Arial"/>
              </a:rPr>
              <a:t>Tennessee recomienda un proceso en fases, permitiendo que los individuos en alto riesgo se incorporen más tarde</a:t>
            </a:r>
            <a:endParaRPr b="0" lang="en-US" sz="2000" spc="-1" strike="noStrike">
              <a:latin typeface="Arial"/>
            </a:endParaRPr>
          </a:p>
        </p:txBody>
      </p:sp>
      <p:sp>
        <p:nvSpPr>
          <p:cNvPr id="242" name="CustomShape 3"/>
          <p:cNvSpPr/>
          <p:nvPr/>
        </p:nvSpPr>
        <p:spPr>
          <a:xfrm>
            <a:off x="6830280" y="1307160"/>
            <a:ext cx="2744280" cy="2658240"/>
          </a:xfrm>
          <a:prstGeom prst="ellipse">
            <a:avLst/>
          </a:prstGeom>
          <a:solidFill>
            <a:srgbClr val="ffffff"/>
          </a:solidFill>
          <a:ln>
            <a:solidFill>
              <a:srgbClr val="3465a4"/>
            </a:solidFill>
          </a:ln>
        </p:spPr>
        <p:style>
          <a:lnRef idx="0"/>
          <a:fillRef idx="0"/>
          <a:effectRef idx="0"/>
          <a:fontRef idx="minor"/>
        </p:style>
      </p:sp>
      <p:pic>
        <p:nvPicPr>
          <p:cNvPr id="243" name="" descr=""/>
          <p:cNvPicPr/>
          <p:nvPr/>
        </p:nvPicPr>
        <p:blipFill>
          <a:blip r:embed="rId1"/>
          <a:stretch/>
        </p:blipFill>
        <p:spPr>
          <a:xfrm>
            <a:off x="7684920" y="1387080"/>
            <a:ext cx="1551600" cy="3103920"/>
          </a:xfrm>
          <a:prstGeom prst="rect">
            <a:avLst/>
          </a:prstGeom>
          <a:ln>
            <a:noFill/>
          </a:ln>
        </p:spPr>
      </p:pic>
      <p:pic>
        <p:nvPicPr>
          <p:cNvPr id="244" name="" descr=""/>
          <p:cNvPicPr/>
          <p:nvPr/>
        </p:nvPicPr>
        <p:blipFill>
          <a:blip r:embed="rId2"/>
          <a:stretch/>
        </p:blipFill>
        <p:spPr>
          <a:xfrm>
            <a:off x="6666840" y="1097280"/>
            <a:ext cx="3159720" cy="3159720"/>
          </a:xfrm>
          <a:prstGeom prst="rect">
            <a:avLst/>
          </a:prstGeom>
          <a:ln>
            <a:noFill/>
          </a:ln>
        </p:spPr>
      </p:pic>
      <p:pic>
        <p:nvPicPr>
          <p:cNvPr id="245" name="" descr=""/>
          <p:cNvPicPr/>
          <p:nvPr/>
        </p:nvPicPr>
        <p:blipFill>
          <a:blip r:embed="rId3"/>
          <a:stretch/>
        </p:blipFill>
        <p:spPr>
          <a:xfrm>
            <a:off x="720" y="3018240"/>
            <a:ext cx="816840" cy="923400"/>
          </a:xfrm>
          <a:prstGeom prst="rect">
            <a:avLst/>
          </a:prstGeom>
          <a:ln>
            <a:noFill/>
          </a:ln>
        </p:spPr>
      </p:pic>
      <p:sp>
        <p:nvSpPr>
          <p:cNvPr id="246" name="TextShape 4"/>
          <p:cNvSpPr txBox="1"/>
          <p:nvPr/>
        </p:nvSpPr>
        <p:spPr>
          <a:xfrm>
            <a:off x="44172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to the greatest extent practicable, that clergy, staff-</a:t>
            </a:r>
            <a:endParaRPr b="0" lang="en-US" sz="1600" spc="-1" strike="noStrike">
              <a:latin typeface="Arial"/>
            </a:endParaRPr>
          </a:p>
          <a:p>
            <a:r>
              <a:rPr b="0" lang="en-US" sz="1600" spc="-1" strike="noStrike">
                <a:latin typeface="Arial"/>
              </a:rPr>
              <a:t>employees, volunteers and congregants wear coverings (e.g., cloth mask or bandana)</a:t>
            </a:r>
            <a:endParaRPr b="0" lang="en-US" sz="1600" spc="-1" strike="noStrike">
              <a:latin typeface="Arial"/>
            </a:endParaRPr>
          </a:p>
          <a:p>
            <a:r>
              <a:rPr b="0" lang="en-US" sz="1600" spc="-1" strike="noStrike">
                <a:latin typeface="Arial"/>
              </a:rPr>
              <a:t>over their mouths and noses while attending services</a:t>
            </a:r>
            <a:endParaRPr b="0" lang="en-US" sz="1600" spc="-1" strike="noStrike">
              <a:latin typeface="Arial"/>
            </a:endParaRPr>
          </a:p>
        </p:txBody>
      </p:sp>
      <p:sp>
        <p:nvSpPr>
          <p:cNvPr id="248" name="TextShape 2"/>
          <p:cNvSpPr txBox="1"/>
          <p:nvPr/>
        </p:nvSpPr>
        <p:spPr>
          <a:xfrm>
            <a:off x="822960" y="914400"/>
            <a:ext cx="4937760" cy="25383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Enfatizar el uso de la mascarilla</a:t>
            </a:r>
            <a:br/>
            <a:br/>
            <a:r>
              <a:rPr b="0" lang="en-US" sz="3200" spc="-1" strike="noStrike">
                <a:latin typeface="Arial"/>
              </a:rPr>
              <a:t> </a:t>
            </a:r>
            <a:endParaRPr b="0" lang="en-US" sz="3200" spc="-1" strike="noStrike">
              <a:latin typeface="Arial"/>
            </a:endParaRPr>
          </a:p>
          <a:p>
            <a:pPr marL="216000" indent="-216000">
              <a:buClr>
                <a:srgbClr val="ffffff"/>
              </a:buClr>
              <a:buSzPct val="45000"/>
              <a:buFont typeface="Wingdings" charset="2"/>
              <a:buChar char=""/>
            </a:pPr>
            <a:r>
              <a:rPr b="0" i="1" lang="en-US" sz="2200" spc="-1" strike="noStrike">
                <a:latin typeface="Arial"/>
              </a:rPr>
              <a:t>En todos los lugares públicos </a:t>
            </a:r>
            <a:br/>
            <a:r>
              <a:rPr b="0" i="1" lang="en-US" sz="2200" spc="-1" strike="noStrike">
                <a:latin typeface="Arial"/>
              </a:rPr>
              <a:t>en Kentucky es la ley!</a:t>
            </a:r>
            <a:endParaRPr b="0" lang="en-US" sz="2200" spc="-1" strike="noStrike">
              <a:latin typeface="Arial"/>
            </a:endParaRPr>
          </a:p>
        </p:txBody>
      </p:sp>
      <p:pic>
        <p:nvPicPr>
          <p:cNvPr id="249" name="" descr=""/>
          <p:cNvPicPr/>
          <p:nvPr/>
        </p:nvPicPr>
        <p:blipFill>
          <a:blip r:embed="rId1"/>
          <a:stretch/>
        </p:blipFill>
        <p:spPr>
          <a:xfrm>
            <a:off x="4993920" y="731520"/>
            <a:ext cx="4241520" cy="3383280"/>
          </a:xfrm>
          <a:prstGeom prst="rect">
            <a:avLst/>
          </a:prstGeom>
          <a:ln>
            <a:noFill/>
          </a:ln>
          <a:effectLst>
            <a:outerShdw dist="71785" dir="2700000">
              <a:srgbClr val="808080">
                <a:alpha val="39000"/>
              </a:srgbClr>
            </a:outerShdw>
          </a:effectLst>
        </p:spPr>
      </p:pic>
      <p:pic>
        <p:nvPicPr>
          <p:cNvPr id="250" name="" descr=""/>
          <p:cNvPicPr/>
          <p:nvPr/>
        </p:nvPicPr>
        <p:blipFill>
          <a:blip r:embed="rId2"/>
          <a:stretch/>
        </p:blipFill>
        <p:spPr>
          <a:xfrm>
            <a:off x="720" y="301824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Requerimientos para Limpieza y Desinfección:</a:t>
            </a:r>
            <a:endParaRPr b="0" lang="en-US" sz="3300" spc="-1" strike="noStrike">
              <a:solidFill>
                <a:srgbClr val="ffffff"/>
              </a:solidFill>
              <a:latin typeface="Arial"/>
            </a:endParaRPr>
          </a:p>
        </p:txBody>
      </p:sp>
      <p:sp>
        <p:nvSpPr>
          <p:cNvPr id="252"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must ensure facilities are properly cleaned and ventilated.</a:t>
            </a:r>
            <a:endParaRPr b="0" lang="en-US" sz="1600" spc="-1" strike="noStrike">
              <a:latin typeface="Arial"/>
            </a:endParaRPr>
          </a:p>
          <a:p>
            <a:r>
              <a:rPr b="0" lang="en-US" sz="1600" spc="-1" strike="noStrike">
                <a:latin typeface="Arial"/>
              </a:rPr>
              <a:t>Places of worship must ensure cleaning and sanitation of frequently touched surfaces</a:t>
            </a:r>
            <a:endParaRPr b="0" lang="en-US" sz="1600" spc="-1" strike="noStrike">
              <a:latin typeface="Arial"/>
            </a:endParaRPr>
          </a:p>
          <a:p>
            <a:r>
              <a:rPr b="0" lang="en-US" sz="1600" spc="-1" strike="noStrike">
                <a:latin typeface="Arial"/>
              </a:rPr>
              <a:t>with appropriate disinfectants. Appropriate disinfectants include EPA registered</a:t>
            </a:r>
            <a:endParaRPr b="0" lang="en-US" sz="1600" spc="-1" strike="noStrike">
              <a:latin typeface="Arial"/>
            </a:endParaRPr>
          </a:p>
          <a:p>
            <a:r>
              <a:rPr b="0" lang="en-US" sz="1600" spc="-1" strike="noStrike">
                <a:latin typeface="Arial"/>
              </a:rPr>
              <a:t>household disinfectants, diluted household bleach solution, and alcohol solutions</a:t>
            </a:r>
            <a:endParaRPr b="0" lang="en-US" sz="1600" spc="-1" strike="noStrike">
              <a:latin typeface="Arial"/>
            </a:endParaRPr>
          </a:p>
          <a:p>
            <a:r>
              <a:rPr b="0" lang="en-US" sz="1600" spc="-1" strike="noStrike">
                <a:latin typeface="Arial"/>
              </a:rPr>
              <a:t>containing at least 60% alcohol. Places of worship must establish a cleaning and</a:t>
            </a:r>
            <a:endParaRPr b="0" lang="en-US" sz="1600" spc="-1" strike="noStrike">
              <a:latin typeface="Arial"/>
            </a:endParaRPr>
          </a:p>
          <a:p>
            <a:r>
              <a:rPr b="0" lang="en-US" sz="1600" spc="-1" strike="noStrike">
                <a:latin typeface="Arial"/>
              </a:rPr>
              <a:t>disinfecting process that follows CDC guidelines when any individual is identified,</a:t>
            </a:r>
            <a:endParaRPr b="0" lang="en-US" sz="1600" spc="-1" strike="noStrike">
              <a:latin typeface="Arial"/>
            </a:endParaRPr>
          </a:p>
          <a:p>
            <a:r>
              <a:rPr b="0" lang="en-US" sz="1600" spc="-1" strike="noStrike">
                <a:latin typeface="Arial"/>
              </a:rPr>
              <a:t>suspected, or confirmed as COVID-19 positive</a:t>
            </a:r>
            <a:endParaRPr b="0" lang="en-US" sz="1600" spc="-1" strike="noStrike">
              <a:latin typeface="Arial"/>
            </a:endParaRPr>
          </a:p>
        </p:txBody>
      </p:sp>
      <p:sp>
        <p:nvSpPr>
          <p:cNvPr id="253" name="TextShape 3"/>
          <p:cNvSpPr txBox="1"/>
          <p:nvPr/>
        </p:nvSpPr>
        <p:spPr>
          <a:xfrm>
            <a:off x="822960" y="914400"/>
            <a:ext cx="4937760" cy="2864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800" spc="-1" strike="noStrike">
                <a:latin typeface="Arial"/>
              </a:rPr>
              <a:t>Limpiar y desinfectar todas las instalaciones</a:t>
            </a:r>
            <a:endParaRPr b="0" lang="en-US" sz="2800" spc="-1" strike="noStrike">
              <a:latin typeface="Arial"/>
            </a:endParaRPr>
          </a:p>
          <a:p>
            <a:pPr marL="216000" indent="-216000">
              <a:buClr>
                <a:srgbClr val="ffffff"/>
              </a:buClr>
              <a:buSzPct val="45000"/>
              <a:buFont typeface="Wingdings" charset="2"/>
              <a:buChar char=""/>
            </a:pPr>
            <a:r>
              <a:rPr b="0" lang="en-US" sz="2800" spc="-1" strike="noStrike">
                <a:latin typeface="Arial"/>
              </a:rPr>
              <a:t>Limpiar las superficies que tocan las personas frecuentemente</a:t>
            </a:r>
            <a:endParaRPr b="0" lang="en-US" sz="2800" spc="-1" strike="noStrike">
              <a:latin typeface="Arial"/>
            </a:endParaRPr>
          </a:p>
          <a:p>
            <a:pPr marL="216000" indent="-216000">
              <a:buClr>
                <a:srgbClr val="ffffff"/>
              </a:buClr>
              <a:buSzPct val="45000"/>
              <a:buFont typeface="Wingdings" charset="2"/>
              <a:buChar char=""/>
            </a:pPr>
            <a:r>
              <a:rPr b="0" lang="en-US" sz="2800" spc="-1" strike="noStrike">
                <a:latin typeface="Arial"/>
              </a:rPr>
              <a:t>Usar desinfectantes con base de cloro y alcohol</a:t>
            </a:r>
            <a:endParaRPr b="0" lang="en-US" sz="2800" spc="-1" strike="noStrike">
              <a:latin typeface="Arial"/>
            </a:endParaRPr>
          </a:p>
        </p:txBody>
      </p:sp>
      <p:pic>
        <p:nvPicPr>
          <p:cNvPr id="254" name="" descr=""/>
          <p:cNvPicPr/>
          <p:nvPr/>
        </p:nvPicPr>
        <p:blipFill>
          <a:blip r:embed="rId1"/>
          <a:stretch/>
        </p:blipFill>
        <p:spPr>
          <a:xfrm>
            <a:off x="7040880" y="1005840"/>
            <a:ext cx="2255760" cy="2910960"/>
          </a:xfrm>
          <a:prstGeom prst="rect">
            <a:avLst/>
          </a:prstGeom>
          <a:ln>
            <a:noFill/>
          </a:ln>
        </p:spPr>
      </p:pic>
      <p:pic>
        <p:nvPicPr>
          <p:cNvPr id="255" name="" descr=""/>
          <p:cNvPicPr/>
          <p:nvPr/>
        </p:nvPicPr>
        <p:blipFill>
          <a:blip r:embed="rId2"/>
          <a:stretch/>
        </p:blipFill>
        <p:spPr>
          <a:xfrm>
            <a:off x="1080" y="301860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6522120" y="740880"/>
            <a:ext cx="3004560" cy="3012840"/>
          </a:xfrm>
          <a:prstGeom prst="ellipse">
            <a:avLst/>
          </a:prstGeom>
          <a:solidFill>
            <a:srgbClr val="ffffff"/>
          </a:solidFill>
          <a:ln>
            <a:solidFill>
              <a:srgbClr val="3465a4"/>
            </a:solidFill>
          </a:ln>
        </p:spPr>
        <p:style>
          <a:lnRef idx="0"/>
          <a:fillRef idx="0"/>
          <a:effectRef idx="0"/>
          <a:fontRef idx="minor"/>
        </p:style>
      </p:sp>
      <p:sp>
        <p:nvSpPr>
          <p:cNvPr id="257"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as appropriate, must ensure they do not use cleaning procedures that</a:t>
            </a:r>
            <a:endParaRPr b="0" lang="en-US" sz="1600" spc="-1" strike="noStrike">
              <a:latin typeface="Arial"/>
            </a:endParaRPr>
          </a:p>
          <a:p>
            <a:r>
              <a:rPr b="0" lang="en-US" sz="1600" spc="-1" strike="noStrike">
                <a:latin typeface="Arial"/>
              </a:rPr>
              <a:t>could re-aerosolize infectious particles. This includes, but is not limited to, avoiding</a:t>
            </a:r>
            <a:endParaRPr b="0" lang="en-US" sz="1600" spc="-1" strike="noStrike">
              <a:latin typeface="Arial"/>
            </a:endParaRPr>
          </a:p>
          <a:p>
            <a:r>
              <a:rPr b="0" lang="en-US" sz="1600" spc="-1" strike="noStrike">
                <a:latin typeface="Arial"/>
              </a:rPr>
              <a:t>practices such as dry sweeping or use of high-pressure streams of air, water, or cleaning</a:t>
            </a:r>
            <a:endParaRPr b="0" lang="en-US" sz="1600" spc="-1" strike="noStrike">
              <a:latin typeface="Arial"/>
            </a:endParaRPr>
          </a:p>
          <a:p>
            <a:r>
              <a:rPr b="0" lang="en-US" sz="1600" spc="-1" strike="noStrike">
                <a:latin typeface="Arial"/>
              </a:rPr>
              <a:t>chemicals.</a:t>
            </a:r>
            <a:endParaRPr b="0" lang="en-US" sz="1600" spc="-1" strike="noStrike">
              <a:latin typeface="Arial"/>
            </a:endParaRPr>
          </a:p>
        </p:txBody>
      </p:sp>
      <p:sp>
        <p:nvSpPr>
          <p:cNvPr id="258" name="TextShape 3"/>
          <p:cNvSpPr txBox="1"/>
          <p:nvPr/>
        </p:nvSpPr>
        <p:spPr>
          <a:xfrm>
            <a:off x="822960" y="914400"/>
            <a:ext cx="4937760" cy="145764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No barrer o soplar las superficies – puede propagar el virus!</a:t>
            </a:r>
            <a:endParaRPr b="0" lang="en-US" sz="3200" spc="-1" strike="noStrike">
              <a:latin typeface="Arial"/>
            </a:endParaRPr>
          </a:p>
        </p:txBody>
      </p:sp>
      <p:pic>
        <p:nvPicPr>
          <p:cNvPr id="259" name="" descr=""/>
          <p:cNvPicPr/>
          <p:nvPr/>
        </p:nvPicPr>
        <p:blipFill>
          <a:blip r:embed="rId1"/>
          <a:stretch/>
        </p:blipFill>
        <p:spPr>
          <a:xfrm flipH="1">
            <a:off x="6518160" y="1057680"/>
            <a:ext cx="2531160" cy="2709720"/>
          </a:xfrm>
          <a:prstGeom prst="rect">
            <a:avLst/>
          </a:prstGeom>
          <a:ln>
            <a:noFill/>
          </a:ln>
        </p:spPr>
      </p:pic>
      <p:pic>
        <p:nvPicPr>
          <p:cNvPr id="260" name="" descr=""/>
          <p:cNvPicPr/>
          <p:nvPr/>
        </p:nvPicPr>
        <p:blipFill>
          <a:blip r:embed="rId2"/>
          <a:stretch/>
        </p:blipFill>
        <p:spPr>
          <a:xfrm>
            <a:off x="6343200" y="502920"/>
            <a:ext cx="3459240" cy="3581280"/>
          </a:xfrm>
          <a:prstGeom prst="rect">
            <a:avLst/>
          </a:prstGeom>
          <a:ln>
            <a:noFill/>
          </a:ln>
        </p:spPr>
      </p:pic>
      <p:pic>
        <p:nvPicPr>
          <p:cNvPr id="261" name="" descr=""/>
          <p:cNvPicPr/>
          <p:nvPr/>
        </p:nvPicPr>
        <p:blipFill>
          <a:blip r:embed="rId3"/>
          <a:stretch/>
        </p:blipFill>
        <p:spPr>
          <a:xfrm rot="21282000">
            <a:off x="105120" y="3411360"/>
            <a:ext cx="619560" cy="309960"/>
          </a:xfrm>
          <a:prstGeom prst="rect">
            <a:avLst/>
          </a:prstGeom>
          <a:ln w="57240">
            <a:solidFill>
              <a:srgbClr val="ffffff"/>
            </a:solidFill>
            <a:round/>
          </a:ln>
        </p:spPr>
      </p:pic>
      <p:sp>
        <p:nvSpPr>
          <p:cNvPr id="262" name="TextShape 4"/>
          <p:cNvSpPr txBox="1"/>
          <p:nvPr/>
        </p:nvSpPr>
        <p:spPr>
          <a:xfrm>
            <a:off x="43488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Requerimientos para Limpieza y Desinfección:</a:t>
            </a:r>
            <a:endParaRPr b="0" lang="en-US" sz="33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44100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Requerimientos para Entrenamento y Seguridad</a:t>
            </a:r>
            <a:endParaRPr b="0" lang="en-US" sz="3300" spc="-1" strike="noStrike">
              <a:solidFill>
                <a:srgbClr val="ffffff"/>
              </a:solidFill>
              <a:latin typeface="Arial"/>
            </a:endParaRPr>
          </a:p>
        </p:txBody>
      </p:sp>
      <p:sp>
        <p:nvSpPr>
          <p:cNvPr id="264" name="TextShape 2"/>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appropriate signage is posted throughout their facilities</a:t>
            </a:r>
            <a:endParaRPr b="0" lang="en-US" sz="1600" spc="-1" strike="noStrike">
              <a:latin typeface="Arial"/>
            </a:endParaRPr>
          </a:p>
          <a:p>
            <a:r>
              <a:rPr b="0" lang="en-US" sz="1600" spc="-1" strike="noStrike">
                <a:latin typeface="Arial"/>
              </a:rPr>
              <a:t>to inform clergy, staff-employees, and congregants about good hygiene and new</a:t>
            </a:r>
            <a:endParaRPr b="0" lang="en-US" sz="1600" spc="-1" strike="noStrike">
              <a:latin typeface="Arial"/>
            </a:endParaRPr>
          </a:p>
          <a:p>
            <a:r>
              <a:rPr b="0" lang="en-US" sz="1600" spc="-1" strike="noStrike">
                <a:latin typeface="Arial"/>
              </a:rPr>
              <a:t>practices.</a:t>
            </a:r>
            <a:endParaRPr b="0" lang="en-US" sz="1600" spc="-1" strike="noStrike">
              <a:latin typeface="Arial"/>
            </a:endParaRPr>
          </a:p>
        </p:txBody>
      </p:sp>
      <p:sp>
        <p:nvSpPr>
          <p:cNvPr id="265" name="TextShape 3"/>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Publicar letreros o carteles en lugares visibles</a:t>
            </a:r>
            <a:br/>
            <a:r>
              <a:rPr b="0" lang="en-US" sz="3200" spc="-1" strike="noStrike">
                <a:latin typeface="Arial"/>
              </a:rPr>
              <a:t> </a:t>
            </a:r>
            <a:endParaRPr b="0" lang="en-US" sz="3200" spc="-1" strike="noStrike">
              <a:latin typeface="Arial"/>
            </a:endParaRPr>
          </a:p>
          <a:p>
            <a:pPr marL="216000" indent="-216000">
              <a:lnSpc>
                <a:spcPct val="100000"/>
              </a:lnSpc>
              <a:buClr>
                <a:srgbClr val="ffffff"/>
              </a:buClr>
              <a:buSzPct val="45000"/>
              <a:buFont typeface="Wingdings" charset="2"/>
              <a:buChar char=""/>
            </a:pPr>
            <a:r>
              <a:rPr b="0" lang="en-US" sz="3200" spc="-1" strike="noStrike">
                <a:latin typeface="Arial"/>
              </a:rPr>
              <a:t>Comunicar cambios</a:t>
            </a:r>
            <a:endParaRPr b="0" lang="en-US" sz="3200" spc="-1" strike="noStrike">
              <a:latin typeface="Arial"/>
            </a:endParaRPr>
          </a:p>
        </p:txBody>
      </p:sp>
      <p:pic>
        <p:nvPicPr>
          <p:cNvPr id="266" name="" descr=""/>
          <p:cNvPicPr/>
          <p:nvPr/>
        </p:nvPicPr>
        <p:blipFill>
          <a:blip r:embed="rId1"/>
          <a:stretch/>
        </p:blipFill>
        <p:spPr>
          <a:xfrm>
            <a:off x="5819400" y="457200"/>
            <a:ext cx="3558240" cy="3533400"/>
          </a:xfrm>
          <a:prstGeom prst="rect">
            <a:avLst/>
          </a:prstGeom>
          <a:ln>
            <a:noFill/>
          </a:ln>
        </p:spPr>
      </p:pic>
      <p:pic>
        <p:nvPicPr>
          <p:cNvPr id="267" name="" descr=""/>
          <p:cNvPicPr/>
          <p:nvPr/>
        </p:nvPicPr>
        <p:blipFill>
          <a:blip r:embed="rId2"/>
          <a:stretch/>
        </p:blipFill>
        <p:spPr>
          <a:xfrm>
            <a:off x="1440" y="3018960"/>
            <a:ext cx="816840" cy="9234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503640" y="642960"/>
            <a:ext cx="9068760" cy="784800"/>
          </a:xfrm>
          <a:prstGeom prst="rect">
            <a:avLst/>
          </a:prstGeom>
          <a:noFill/>
          <a:ln>
            <a:noFill/>
          </a:ln>
        </p:spPr>
        <p:txBody>
          <a:bodyPr lIns="0" rIns="0" tIns="0" bIns="0" anchor="ctr">
            <a:noAutofit/>
          </a:bodyPr>
          <a:p>
            <a:pPr algn="ctr">
              <a:lnSpc>
                <a:spcPct val="150000"/>
              </a:lnSpc>
              <a:spcBef>
                <a:spcPts val="601"/>
              </a:spcBef>
              <a:spcAft>
                <a:spcPts val="601"/>
              </a:spcAft>
            </a:pPr>
            <a:r>
              <a:rPr b="0" lang="en-US" sz="3300" spc="-1" strike="noStrike">
                <a:latin typeface="Arial"/>
              </a:rPr>
              <a:t>Resumen de Kentucky</a:t>
            </a:r>
            <a:endParaRPr b="0" lang="en-US" sz="3300" spc="-1" strike="noStrike">
              <a:latin typeface="Arial"/>
            </a:endParaRPr>
          </a:p>
        </p:txBody>
      </p:sp>
      <p:sp>
        <p:nvSpPr>
          <p:cNvPr id="130" name="TextShape 2"/>
          <p:cNvSpPr txBox="1"/>
          <p:nvPr/>
        </p:nvSpPr>
        <p:spPr>
          <a:xfrm>
            <a:off x="503640" y="1565640"/>
            <a:ext cx="9068760" cy="3995640"/>
          </a:xfrm>
          <a:prstGeom prst="rect">
            <a:avLst/>
          </a:prstGeom>
          <a:noFill/>
          <a:ln>
            <a:noFill/>
          </a:ln>
        </p:spPr>
        <p:txBody>
          <a:bodyPr lIns="0" rIns="0" tIns="0" bIns="0">
            <a:normAutofit fontScale="81000"/>
          </a:bodyPr>
          <a:p>
            <a:pPr marL="432000" indent="-324000">
              <a:spcAft>
                <a:spcPts val="1057"/>
              </a:spcAft>
              <a:buClr>
                <a:srgbClr val="000000"/>
              </a:buClr>
              <a:buSzPct val="45000"/>
              <a:buFont typeface="Wingdings" charset="2"/>
              <a:buChar char=""/>
            </a:pPr>
            <a:r>
              <a:rPr b="0" lang="en-US" sz="2400" spc="-1" strike="noStrike">
                <a:latin typeface="Arial"/>
              </a:rPr>
              <a:t>Inicialmente en Kentucky, los lugares de culto estaban programados para reabrir el 20 de mayo; sin embargo, de acuerdo a la decisión de la Corte Federal, ahora tienen autorización para reabrir a partir del 9 de mayo</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Los reglamentos del Departamento de Salud del Estado de Kentucky incluyen:</a:t>
            </a:r>
            <a:endParaRPr b="0" lang="en-US" sz="24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Distanciamiento social</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Requerimientos de equipo de protección personal</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Requerimientos de limpieza y desinfección</a:t>
            </a:r>
            <a:endParaRPr b="0" lang="en-US" sz="2100" spc="-1" strike="noStrike">
              <a:latin typeface="Arial"/>
            </a:endParaRPr>
          </a:p>
          <a:p>
            <a:pPr lvl="1" marL="864000" indent="-324000">
              <a:spcAft>
                <a:spcPts val="848"/>
              </a:spcAft>
              <a:buClr>
                <a:srgbClr val="000000"/>
              </a:buClr>
              <a:buSzPct val="75000"/>
              <a:buFont typeface="Symbol" charset="2"/>
              <a:buChar char=""/>
            </a:pPr>
            <a:r>
              <a:rPr b="0" lang="en-US" sz="2100" spc="-1" strike="noStrike">
                <a:latin typeface="Arial"/>
              </a:rPr>
              <a:t>Requerimientos de capacitación y seguridad</a:t>
            </a:r>
            <a:endParaRPr b="0" lang="en-US" sz="2100" spc="-1" strike="noStrike">
              <a:latin typeface="Arial"/>
            </a:endParaRPr>
          </a:p>
          <a:p>
            <a:pPr marL="432000" indent="-324000" algn="ctr">
              <a:spcAft>
                <a:spcPts val="1057"/>
              </a:spcAft>
              <a:buClr>
                <a:srgbClr val="000000"/>
              </a:buClr>
              <a:buSzPct val="45000"/>
              <a:buFont typeface="Wingdings" charset="2"/>
              <a:buChar char=""/>
            </a:pPr>
            <a:r>
              <a:rPr b="0" lang="en-US" sz="2200" spc="-1" strike="noStrike">
                <a:latin typeface="Arial"/>
              </a:rPr>
              <a:t>https://govstatus.egov.com/ky-healthy-at-work#MinimumRequirements</a:t>
            </a:r>
            <a:endParaRPr b="0" lang="en-US" sz="2200" spc="-1" strike="noStrike">
              <a:latin typeface="Arial"/>
            </a:endParaRPr>
          </a:p>
        </p:txBody>
      </p:sp>
      <p:pic>
        <p:nvPicPr>
          <p:cNvPr id="131" name="" descr=""/>
          <p:cNvPicPr/>
          <p:nvPr/>
        </p:nvPicPr>
        <p:blipFill>
          <a:blip r:embed="rId1"/>
          <a:stretch/>
        </p:blipFill>
        <p:spPr>
          <a:xfrm rot="21281400">
            <a:off x="8348760" y="3758760"/>
            <a:ext cx="1323360" cy="661680"/>
          </a:xfrm>
          <a:prstGeom prst="rect">
            <a:avLst/>
          </a:prstGeom>
          <a:ln w="57240">
            <a:solidFill>
              <a:srgbClr val="ffffff"/>
            </a:solidFill>
            <a:round/>
          </a:ln>
          <a:effectLst>
            <a:outerShdw dist="36147" dir="2700000">
              <a:srgbClr val="808080"/>
            </a:outerShdw>
          </a:effectLst>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clergy, staff-employees, volunteers, and congregants are</a:t>
            </a:r>
            <a:endParaRPr b="0" lang="en-US" sz="1600" spc="-1" strike="noStrike">
              <a:latin typeface="Arial"/>
            </a:endParaRPr>
          </a:p>
          <a:p>
            <a:r>
              <a:rPr b="0" lang="en-US" sz="1600" spc="-1" strike="noStrike">
                <a:latin typeface="Arial"/>
              </a:rPr>
              <a:t>instructed to avoid touching their faces, including their eyes, noses, and mouths,</a:t>
            </a:r>
            <a:endParaRPr b="0" lang="en-US" sz="1600" spc="-1" strike="noStrike">
              <a:latin typeface="Arial"/>
            </a:endParaRPr>
          </a:p>
          <a:p>
            <a:r>
              <a:rPr b="0" lang="en-US" sz="1600" spc="-1" strike="noStrike">
                <a:latin typeface="Arial"/>
              </a:rPr>
              <a:t>particularly until after they have thoroughly washed their hands upon completing work</a:t>
            </a:r>
            <a:endParaRPr b="0" lang="en-US" sz="1600" spc="-1" strike="noStrike">
              <a:latin typeface="Arial"/>
            </a:endParaRPr>
          </a:p>
          <a:p>
            <a:r>
              <a:rPr b="0" lang="en-US" sz="1600" spc="-1" strike="noStrike">
                <a:latin typeface="Arial"/>
              </a:rPr>
              <a:t>and/or removing PPE, to the greatest extent practicable.</a:t>
            </a:r>
            <a:endParaRPr b="0" lang="en-US" sz="1600" spc="-1" strike="noStrike">
              <a:latin typeface="Arial"/>
            </a:endParaRPr>
          </a:p>
        </p:txBody>
      </p:sp>
      <p:sp>
        <p:nvSpPr>
          <p:cNvPr id="269" name="TextShape 2"/>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Aprender a no tocarse la cara</a:t>
            </a:r>
            <a:endParaRPr b="0" lang="en-US" sz="3200" spc="-1" strike="noStrike">
              <a:latin typeface="Arial"/>
            </a:endParaRPr>
          </a:p>
        </p:txBody>
      </p:sp>
      <p:pic>
        <p:nvPicPr>
          <p:cNvPr id="270" name="" descr=""/>
          <p:cNvPicPr/>
          <p:nvPr/>
        </p:nvPicPr>
        <p:blipFill>
          <a:blip r:embed="rId1"/>
          <a:stretch/>
        </p:blipFill>
        <p:spPr>
          <a:xfrm>
            <a:off x="6387120" y="913320"/>
            <a:ext cx="2939760" cy="3110040"/>
          </a:xfrm>
          <a:prstGeom prst="rect">
            <a:avLst/>
          </a:prstGeom>
          <a:ln>
            <a:noFill/>
          </a:ln>
        </p:spPr>
      </p:pic>
      <p:pic>
        <p:nvPicPr>
          <p:cNvPr id="271" name="" descr=""/>
          <p:cNvPicPr/>
          <p:nvPr/>
        </p:nvPicPr>
        <p:blipFill>
          <a:blip r:embed="rId2"/>
          <a:stretch/>
        </p:blipFill>
        <p:spPr>
          <a:xfrm rot="21282000">
            <a:off x="105480" y="3411720"/>
            <a:ext cx="619560" cy="309960"/>
          </a:xfrm>
          <a:prstGeom prst="rect">
            <a:avLst/>
          </a:prstGeom>
          <a:ln w="57240">
            <a:solidFill>
              <a:srgbClr val="ffffff"/>
            </a:solidFill>
            <a:round/>
          </a:ln>
        </p:spPr>
      </p:pic>
      <p:sp>
        <p:nvSpPr>
          <p:cNvPr id="272" name="TextShape 3"/>
          <p:cNvSpPr txBox="1"/>
          <p:nvPr/>
        </p:nvSpPr>
        <p:spPr>
          <a:xfrm>
            <a:off x="43488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Requerimientos para Entrenamento y Seguridad</a:t>
            </a:r>
            <a:endParaRPr b="0" lang="en-US" sz="33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ensure clergy, staff-employees, volunteers, and congregants are</a:t>
            </a:r>
            <a:endParaRPr b="0" lang="en-US" sz="1600" spc="-1" strike="noStrike">
              <a:latin typeface="Arial"/>
            </a:endParaRPr>
          </a:p>
          <a:p>
            <a:r>
              <a:rPr b="0" lang="en-US" sz="1600" spc="-1" strike="noStrike">
                <a:latin typeface="Arial"/>
              </a:rPr>
              <a:t>informed that they may identify and communicate potential improvements and/or</a:t>
            </a:r>
            <a:endParaRPr b="0" lang="en-US" sz="1600" spc="-1" strike="noStrike">
              <a:latin typeface="Arial"/>
            </a:endParaRPr>
          </a:p>
          <a:p>
            <a:r>
              <a:rPr b="0" lang="en-US" sz="1600" spc="-1" strike="noStrike">
                <a:latin typeface="Arial"/>
              </a:rPr>
              <a:t>concerns in order to reduce potential risk of exposure.</a:t>
            </a:r>
            <a:endParaRPr b="0" lang="en-US" sz="1600" spc="-1" strike="noStrike">
              <a:latin typeface="Arial"/>
            </a:endParaRPr>
          </a:p>
        </p:txBody>
      </p:sp>
      <p:sp>
        <p:nvSpPr>
          <p:cNvPr id="274" name="TextShape 2"/>
          <p:cNvSpPr txBox="1"/>
          <p:nvPr/>
        </p:nvSpPr>
        <p:spPr>
          <a:xfrm>
            <a:off x="822960" y="914400"/>
            <a:ext cx="4937760" cy="100188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Comunicar las preocupaciones</a:t>
            </a:r>
            <a:endParaRPr b="0" lang="en-US" sz="3200" spc="-1" strike="noStrike">
              <a:latin typeface="Arial"/>
            </a:endParaRPr>
          </a:p>
        </p:txBody>
      </p:sp>
      <p:pic>
        <p:nvPicPr>
          <p:cNvPr id="275" name="" descr=""/>
          <p:cNvPicPr/>
          <p:nvPr/>
        </p:nvPicPr>
        <p:blipFill>
          <a:blip r:embed="rId1"/>
          <a:stretch/>
        </p:blipFill>
        <p:spPr>
          <a:xfrm>
            <a:off x="6787080" y="731520"/>
            <a:ext cx="2539800" cy="2859120"/>
          </a:xfrm>
          <a:prstGeom prst="rect">
            <a:avLst/>
          </a:prstGeom>
          <a:ln>
            <a:noFill/>
          </a:ln>
        </p:spPr>
      </p:pic>
      <p:pic>
        <p:nvPicPr>
          <p:cNvPr id="276" name="" descr=""/>
          <p:cNvPicPr/>
          <p:nvPr/>
        </p:nvPicPr>
        <p:blipFill>
          <a:blip r:embed="rId2"/>
          <a:stretch/>
        </p:blipFill>
        <p:spPr>
          <a:xfrm rot="21282000">
            <a:off x="105840" y="3412080"/>
            <a:ext cx="619560" cy="309960"/>
          </a:xfrm>
          <a:prstGeom prst="rect">
            <a:avLst/>
          </a:prstGeom>
          <a:ln w="57240">
            <a:solidFill>
              <a:srgbClr val="ffffff"/>
            </a:solidFill>
            <a:round/>
          </a:ln>
        </p:spPr>
      </p:pic>
      <p:sp>
        <p:nvSpPr>
          <p:cNvPr id="277" name="TextShape 3"/>
          <p:cNvSpPr txBox="1"/>
          <p:nvPr/>
        </p:nvSpPr>
        <p:spPr>
          <a:xfrm>
            <a:off x="434880" y="-91440"/>
            <a:ext cx="9068760" cy="822960"/>
          </a:xfrm>
          <a:prstGeom prst="rect">
            <a:avLst/>
          </a:prstGeom>
          <a:noFill/>
          <a:ln>
            <a:noFill/>
          </a:ln>
        </p:spPr>
        <p:txBody>
          <a:bodyPr lIns="0" rIns="0" tIns="0" bIns="0" anchor="ctr">
            <a:noAutofit/>
          </a:bodyPr>
          <a:p>
            <a:r>
              <a:rPr b="0" lang="en-US" sz="3300" spc="-1" strike="noStrike">
                <a:solidFill>
                  <a:srgbClr val="ffffff"/>
                </a:solidFill>
                <a:latin typeface="Arial"/>
              </a:rPr>
              <a:t>Requerimientos para Entrenamento y Seguridad</a:t>
            </a:r>
            <a:endParaRPr b="0" lang="en-US" sz="33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441000" y="-147600"/>
            <a:ext cx="9068760" cy="1367640"/>
          </a:xfrm>
          <a:prstGeom prst="rect">
            <a:avLst/>
          </a:prstGeom>
          <a:noFill/>
          <a:ln>
            <a:noFill/>
          </a:ln>
        </p:spPr>
        <p:txBody>
          <a:bodyPr lIns="0" rIns="0" tIns="0" bIns="0" anchor="ctr">
            <a:noAutofit/>
          </a:bodyPr>
          <a:p>
            <a:pPr marL="914400" indent="-228600">
              <a:lnSpc>
                <a:spcPct val="150000"/>
              </a:lnSpc>
            </a:pPr>
            <a:r>
              <a:rPr b="0" lang="en-US" sz="3200" spc="-1" strike="noStrike">
                <a:solidFill>
                  <a:srgbClr val="ffffff"/>
                </a:solidFill>
                <a:latin typeface="Arial"/>
              </a:rPr>
              <a:t>Listado de contactos para notificaciones importantes</a:t>
            </a:r>
            <a:endParaRPr b="0" lang="en-US" sz="3200" spc="-1" strike="noStrike">
              <a:solidFill>
                <a:srgbClr val="ffffff"/>
              </a:solidFill>
              <a:latin typeface="Arial"/>
            </a:endParaRPr>
          </a:p>
        </p:txBody>
      </p:sp>
      <p:sp>
        <p:nvSpPr>
          <p:cNvPr id="279" name="TextShape 2"/>
          <p:cNvSpPr txBox="1"/>
          <p:nvPr/>
        </p:nvSpPr>
        <p:spPr>
          <a:xfrm>
            <a:off x="914400" y="1569960"/>
            <a:ext cx="5760720" cy="4190760"/>
          </a:xfrm>
          <a:prstGeom prst="rect">
            <a:avLst/>
          </a:prstGeom>
          <a:noFill/>
          <a:ln>
            <a:noFill/>
          </a:ln>
        </p:spPr>
        <p:txBody>
          <a:bodyPr lIns="90000" rIns="90000" tIns="45000" bIns="45000">
            <a:noAutofit/>
          </a:bodyPr>
          <a:p>
            <a:r>
              <a:rPr b="0" lang="en-US" sz="2200" spc="-1" strike="noStrike">
                <a:latin typeface="Arial"/>
              </a:rPr>
              <a:t>Las iglesias deben considerar mantener un registro semanal de asistentes, el cual incluye nombres y números de teléfono para notificar cuando hayan casos positivos de COVID-19</a:t>
            </a:r>
            <a:endParaRPr b="0" lang="en-US" sz="2200" spc="-1" strike="noStrike">
              <a:latin typeface="Arial"/>
            </a:endParaRPr>
          </a:p>
        </p:txBody>
      </p:sp>
      <p:pic>
        <p:nvPicPr>
          <p:cNvPr id="280" name="" descr=""/>
          <p:cNvPicPr/>
          <p:nvPr/>
        </p:nvPicPr>
        <p:blipFill>
          <a:blip r:embed="rId1"/>
          <a:stretch/>
        </p:blipFill>
        <p:spPr>
          <a:xfrm>
            <a:off x="6615000" y="822960"/>
            <a:ext cx="2711880" cy="2711880"/>
          </a:xfrm>
          <a:prstGeom prst="rect">
            <a:avLst/>
          </a:prstGeom>
          <a:ln>
            <a:noFill/>
          </a:ln>
        </p:spPr>
      </p:pic>
      <p:pic>
        <p:nvPicPr>
          <p:cNvPr id="281" name="" descr=""/>
          <p:cNvPicPr/>
          <p:nvPr/>
        </p:nvPicPr>
        <p:blipFill>
          <a:blip r:embed="rId2"/>
          <a:stretch/>
        </p:blipFill>
        <p:spPr>
          <a:xfrm rot="21282000">
            <a:off x="106200" y="3412440"/>
            <a:ext cx="619560" cy="30996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441000" y="80280"/>
            <a:ext cx="9068760" cy="911880"/>
          </a:xfrm>
          <a:prstGeom prst="rect">
            <a:avLst/>
          </a:prstGeom>
          <a:noFill/>
          <a:ln>
            <a:noFill/>
          </a:ln>
        </p:spPr>
        <p:txBody>
          <a:bodyPr lIns="0" rIns="0" tIns="0" bIns="0" anchor="ctr">
            <a:noAutofit/>
          </a:bodyPr>
          <a:p>
            <a:r>
              <a:rPr b="0" lang="en-US" sz="3200" spc="-1" strike="noStrike">
                <a:solidFill>
                  <a:srgbClr val="ffffff"/>
                </a:solidFill>
                <a:latin typeface="Arial"/>
              </a:rPr>
              <a:t>Prueba de COVID-19 Positiva </a:t>
            </a:r>
            <a:br/>
            <a:r>
              <a:rPr b="0" lang="en-US" sz="3200" spc="-1" strike="noStrike">
                <a:solidFill>
                  <a:srgbClr val="ffffff"/>
                </a:solidFill>
                <a:latin typeface="Arial"/>
              </a:rPr>
              <a:t>(Reglamentos en Tennessee)</a:t>
            </a:r>
            <a:endParaRPr b="0" lang="en-US" sz="3200" spc="-1" strike="noStrike">
              <a:solidFill>
                <a:srgbClr val="ffffff"/>
              </a:solidFill>
              <a:latin typeface="Arial"/>
            </a:endParaRPr>
          </a:p>
        </p:txBody>
      </p:sp>
      <p:sp>
        <p:nvSpPr>
          <p:cNvPr id="283" name="TextShape 2"/>
          <p:cNvSpPr txBox="1"/>
          <p:nvPr/>
        </p:nvSpPr>
        <p:spPr>
          <a:xfrm>
            <a:off x="822960" y="1188720"/>
            <a:ext cx="5760720" cy="41907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2200" spc="-1" strike="noStrike">
                <a:latin typeface="Arial"/>
              </a:rPr>
              <a:t>Si usted tiene conocimiento que alguien en su congregación ha tenido resultados positivos a la prueba de COVID-19, consulte los reglamentos del Centro para Control y Prevención de Enfermedades (CDC) y su departamento de salud local para determiner si debe cesar inmediatamente reuniones en persona, cerrar para limpiar y desinfectar a fondo las instalaciones, o para cualquier otro cambio necesario en el protocolo </a:t>
            </a:r>
            <a:endParaRPr b="0" lang="en-US" sz="2200" spc="-1" strike="noStrike">
              <a:latin typeface="Arial"/>
            </a:endParaRPr>
          </a:p>
        </p:txBody>
      </p:sp>
      <p:pic>
        <p:nvPicPr>
          <p:cNvPr id="284" name="" descr=""/>
          <p:cNvPicPr/>
          <p:nvPr/>
        </p:nvPicPr>
        <p:blipFill>
          <a:blip r:embed="rId1"/>
          <a:stretch/>
        </p:blipFill>
        <p:spPr>
          <a:xfrm rot="21252000">
            <a:off x="86760" y="3534840"/>
            <a:ext cx="893520" cy="536040"/>
          </a:xfrm>
          <a:prstGeom prst="rect">
            <a:avLst/>
          </a:prstGeom>
          <a:ln w="57240">
            <a:solidFill>
              <a:srgbClr val="ffffff"/>
            </a:solidFill>
            <a:round/>
          </a:ln>
        </p:spPr>
      </p:pic>
      <p:pic>
        <p:nvPicPr>
          <p:cNvPr id="285" name="" descr=""/>
          <p:cNvPicPr/>
          <p:nvPr/>
        </p:nvPicPr>
        <p:blipFill>
          <a:blip r:embed="rId2"/>
          <a:stretch/>
        </p:blipFill>
        <p:spPr>
          <a:xfrm>
            <a:off x="6615000" y="822960"/>
            <a:ext cx="2711880" cy="271188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457200" y="274320"/>
            <a:ext cx="9068760" cy="1404360"/>
          </a:xfrm>
          <a:prstGeom prst="rect">
            <a:avLst/>
          </a:prstGeom>
          <a:noFill/>
          <a:ln>
            <a:noFill/>
          </a:ln>
        </p:spPr>
        <p:txBody>
          <a:bodyPr lIns="0" rIns="0" tIns="0" bIns="0" anchor="ctr">
            <a:noAutofit/>
          </a:bodyPr>
          <a:p>
            <a:r>
              <a:rPr b="0" lang="en-US" sz="3300" spc="-1" strike="noStrike">
                <a:solidFill>
                  <a:srgbClr val="ffffff"/>
                </a:solidFill>
                <a:latin typeface="Arial"/>
              </a:rPr>
              <a:t>Reglamentos del Centro para </a:t>
            </a:r>
            <a:br/>
            <a:r>
              <a:rPr b="0" lang="en-US" sz="3300" spc="-1" strike="noStrike">
                <a:solidFill>
                  <a:srgbClr val="ffffff"/>
                </a:solidFill>
                <a:latin typeface="Arial"/>
              </a:rPr>
              <a:t>Control y Prevención de </a:t>
            </a:r>
            <a:br/>
            <a:r>
              <a:rPr b="0" lang="en-US" sz="3300" spc="-1" strike="noStrike">
                <a:solidFill>
                  <a:srgbClr val="ffffff"/>
                </a:solidFill>
                <a:latin typeface="Arial"/>
              </a:rPr>
              <a:t>Enfermedades (CDC)</a:t>
            </a:r>
            <a:endParaRPr b="0" lang="en-US" sz="3300" spc="-1" strike="noStrike">
              <a:solidFill>
                <a:srgbClr val="ffffff"/>
              </a:solidFill>
              <a:latin typeface="Arial"/>
            </a:endParaRPr>
          </a:p>
        </p:txBody>
      </p:sp>
      <p:sp>
        <p:nvSpPr>
          <p:cNvPr id="287" name="TextShape 2"/>
          <p:cNvSpPr txBox="1"/>
          <p:nvPr/>
        </p:nvSpPr>
        <p:spPr>
          <a:xfrm>
            <a:off x="503640" y="3017520"/>
            <a:ext cx="9068760" cy="2551680"/>
          </a:xfrm>
          <a:prstGeom prst="rect">
            <a:avLst/>
          </a:prstGeom>
          <a:solidFill>
            <a:srgbClr val="ffffff">
              <a:alpha val="70000"/>
            </a:srgbClr>
          </a:solidFill>
          <a:ln>
            <a:noFill/>
          </a:ln>
        </p:spPr>
        <p:txBody>
          <a:bodyPr lIns="0" rIns="0" tIns="0" bIns="0" anchor="ctr">
            <a:noAutofit/>
          </a:bodyPr>
          <a:p>
            <a:r>
              <a:rPr b="0" lang="en-US" sz="2000" spc="-1" strike="noStrike">
                <a:latin typeface="Arial"/>
              </a:rPr>
              <a:t>https://espanol.cdc.gov/coronavirus/2019-ncov/ </a:t>
            </a:r>
            <a:br/>
            <a:r>
              <a:rPr b="0" lang="en-US" sz="2000" spc="-1" strike="noStrike">
                <a:latin typeface="Arial"/>
              </a:rPr>
              <a:t>need-extra-precautions/people-at-higher-risk.html</a:t>
            </a:r>
            <a:br/>
            <a:br/>
            <a:r>
              <a:rPr b="0" lang="en-US" sz="2000" spc="-1" strike="noStrike">
                <a:latin typeface="Arial"/>
              </a:rPr>
              <a:t>https://espanol.cdc.gov/coronavirus/2019-ncov/ </a:t>
            </a:r>
            <a:br/>
            <a:r>
              <a:rPr b="0" lang="en-US" sz="2000" spc="-1" strike="noStrike">
                <a:latin typeface="Arial"/>
              </a:rPr>
              <a:t>community/disinfecting-building-facility.html </a:t>
            </a:r>
            <a:br/>
            <a:br/>
            <a:r>
              <a:rPr b="0" lang="en-US" sz="2000" spc="-1" strike="noStrike">
                <a:latin typeface="Arial"/>
              </a:rPr>
              <a:t>https://espanol.cdc.gov/coronavirus/2019-ncov/ </a:t>
            </a:r>
            <a:br/>
            <a:r>
              <a:rPr b="0" lang="en-US" sz="2000" spc="-1" strike="noStrike">
                <a:latin typeface="Arial"/>
              </a:rPr>
              <a:t>prevent-getting-sick/diy-cloth-face-coverings.html</a:t>
            </a:r>
            <a:endParaRPr b="0" lang="en-US" sz="2000" spc="-1" strike="noStrike">
              <a:latin typeface="Arial"/>
            </a:endParaRPr>
          </a:p>
        </p:txBody>
      </p:sp>
      <p:pic>
        <p:nvPicPr>
          <p:cNvPr id="288" name="" descr=""/>
          <p:cNvPicPr/>
          <p:nvPr/>
        </p:nvPicPr>
        <p:blipFill>
          <a:blip r:embed="rId1"/>
          <a:stretch/>
        </p:blipFill>
        <p:spPr>
          <a:xfrm>
            <a:off x="6553800" y="274320"/>
            <a:ext cx="2681640" cy="202464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503640" y="703080"/>
            <a:ext cx="9068760" cy="5097960"/>
          </a:xfrm>
          <a:prstGeom prst="rect">
            <a:avLst/>
          </a:prstGeom>
          <a:noFill/>
          <a:ln>
            <a:noFill/>
          </a:ln>
        </p:spPr>
        <p:txBody>
          <a:bodyPr lIns="0" rIns="0" tIns="0" bIns="0" anchor="ctr">
            <a:noAutofit/>
          </a:bodyPr>
          <a:p>
            <a:pPr algn="ctr"/>
            <a:r>
              <a:rPr b="0" lang="en-US" sz="2400" spc="-1" strike="noStrike">
                <a:solidFill>
                  <a:srgbClr val="ffffff"/>
                </a:solidFill>
                <a:latin typeface="Arial"/>
              </a:rPr>
              <a:t>Consulte los relamentos oficiales a los que se hace referencia en la introducción. No confíe solamente en este resumen</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Consulte también las autoridades locales </a:t>
            </a:r>
            <a:br/>
            <a:r>
              <a:rPr b="0" lang="en-US" sz="2400" spc="-1" strike="noStrike">
                <a:solidFill>
                  <a:srgbClr val="ffffff"/>
                </a:solidFill>
                <a:latin typeface="Arial"/>
              </a:rPr>
              <a:t>correspondientes (ciudad, condado)</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No todos reglamentos son aplicables a cada </a:t>
            </a:r>
            <a:br/>
            <a:r>
              <a:rPr b="0" lang="en-US" sz="2400" spc="-1" strike="noStrike">
                <a:solidFill>
                  <a:srgbClr val="ffffff"/>
                </a:solidFill>
                <a:latin typeface="Arial"/>
              </a:rPr>
              <a:t>iglesia de la misma manera</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Orar. Consultar con la administración de la conferencia local</a:t>
            </a:r>
            <a:endParaRPr b="0" lang="en-US" sz="2400" spc="-1" strike="noStrike">
              <a:solidFill>
                <a:srgbClr val="ffffff"/>
              </a:solidFill>
              <a:latin typeface="Arial"/>
            </a:endParaRPr>
          </a:p>
          <a:p>
            <a:pPr algn="ctr"/>
            <a:endParaRPr b="0" lang="en-US" sz="2400" spc="-1" strike="noStrike">
              <a:solidFill>
                <a:srgbClr val="ffffff"/>
              </a:solidFill>
              <a:latin typeface="Arial"/>
            </a:endParaRPr>
          </a:p>
          <a:p>
            <a:pPr algn="ctr"/>
            <a:r>
              <a:rPr b="0" lang="en-US" sz="2400" spc="-1" strike="noStrike">
                <a:solidFill>
                  <a:srgbClr val="ffffff"/>
                </a:solidFill>
                <a:latin typeface="Arial"/>
              </a:rPr>
              <a:t>Esta presentación y los enclaces mencionados puede encontrarlos en</a:t>
            </a:r>
            <a:endParaRPr b="0" lang="en-US" sz="2400" spc="-1" strike="noStrike">
              <a:solidFill>
                <a:srgbClr val="ffffff"/>
              </a:solidFill>
              <a:latin typeface="Arial"/>
            </a:endParaRPr>
          </a:p>
          <a:p>
            <a:pPr algn="ctr"/>
            <a:r>
              <a:rPr b="0" lang="en-US" sz="2400" spc="-1" strike="noStrike">
                <a:solidFill>
                  <a:srgbClr val="ffffff"/>
                </a:solidFill>
                <a:latin typeface="Arial"/>
              </a:rPr>
              <a:t>www.pastordaniel.net/covid19 </a:t>
            </a:r>
            <a:br/>
            <a:endParaRPr b="0" lang="en-US" sz="2400" spc="-1" strike="noStrike">
              <a:solidFill>
                <a:srgbClr val="ffffff"/>
              </a:solidFill>
              <a:latin typeface="Arial"/>
            </a:endParaRPr>
          </a:p>
        </p:txBody>
      </p:sp>
      <p:pic>
        <p:nvPicPr>
          <p:cNvPr id="290" name="" descr=""/>
          <p:cNvPicPr/>
          <p:nvPr/>
        </p:nvPicPr>
        <p:blipFill>
          <a:blip r:embed="rId1"/>
          <a:stretch/>
        </p:blipFill>
        <p:spPr>
          <a:xfrm>
            <a:off x="8686800" y="1659960"/>
            <a:ext cx="1083240" cy="10832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rot="21252000">
            <a:off x="8894160" y="4540680"/>
            <a:ext cx="893520" cy="536040"/>
          </a:xfrm>
          <a:prstGeom prst="rect">
            <a:avLst/>
          </a:prstGeom>
          <a:ln w="57240">
            <a:solidFill>
              <a:srgbClr val="ffffff"/>
            </a:solidFill>
            <a:round/>
          </a:ln>
        </p:spPr>
      </p:pic>
      <p:pic>
        <p:nvPicPr>
          <p:cNvPr id="133" name="" descr=""/>
          <p:cNvPicPr/>
          <p:nvPr/>
        </p:nvPicPr>
        <p:blipFill>
          <a:blip r:embed="rId2"/>
          <a:stretch/>
        </p:blipFill>
        <p:spPr>
          <a:xfrm>
            <a:off x="1468080" y="274320"/>
            <a:ext cx="7254720" cy="54072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503640" y="822960"/>
            <a:ext cx="9068760" cy="784800"/>
          </a:xfrm>
          <a:prstGeom prst="rect">
            <a:avLst/>
          </a:prstGeom>
          <a:noFill/>
          <a:ln>
            <a:noFill/>
          </a:ln>
        </p:spPr>
        <p:txBody>
          <a:bodyPr lIns="0" rIns="0" tIns="0" bIns="0" anchor="ctr">
            <a:noAutofit/>
          </a:bodyPr>
          <a:p>
            <a:pPr algn="ctr"/>
            <a:r>
              <a:rPr b="0" lang="en-US" sz="3300" spc="-1" strike="noStrike">
                <a:latin typeface="Arial"/>
              </a:rPr>
              <a:t>Resumen de Tennessee</a:t>
            </a:r>
            <a:endParaRPr b="0" lang="en-US" sz="3300" spc="-1" strike="noStrike">
              <a:latin typeface="Arial"/>
            </a:endParaRPr>
          </a:p>
        </p:txBody>
      </p:sp>
      <p:sp>
        <p:nvSpPr>
          <p:cNvPr id="135" name="TextShape 2"/>
          <p:cNvSpPr txBox="1"/>
          <p:nvPr/>
        </p:nvSpPr>
        <p:spPr>
          <a:xfrm>
            <a:off x="503640" y="1673640"/>
            <a:ext cx="9068760" cy="3293640"/>
          </a:xfrm>
          <a:prstGeom prst="rect">
            <a:avLst/>
          </a:prstGeom>
          <a:noFill/>
          <a:ln>
            <a:noFill/>
          </a:ln>
        </p:spPr>
        <p:txBody>
          <a:bodyPr lIns="0" rIns="0" tIns="0" bIns="0">
            <a:normAutofit fontScale="94000"/>
          </a:bodyPr>
          <a:p>
            <a:pPr marL="432000" indent="-324000">
              <a:spcAft>
                <a:spcPts val="1057"/>
              </a:spcAft>
              <a:buClr>
                <a:srgbClr val="000000"/>
              </a:buClr>
              <a:buSzPct val="45000"/>
              <a:buFont typeface="Wingdings" charset="2"/>
              <a:buChar char=""/>
            </a:pPr>
            <a:r>
              <a:rPr b="0" lang="en-US" sz="2400" spc="-1" strike="noStrike">
                <a:latin typeface="Arial"/>
              </a:rPr>
              <a:t>Tennessee está brindando orientación y enfatiza la separación entre la iglesia y el estado. Tennessee no tiene reglamentos obligatorios para los lugares de culto.</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Servicios religiosos son considerados esenciales</a:t>
            </a: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Se recomienda un proceso en fases para la reapertura</a:t>
            </a:r>
            <a:endParaRPr b="0" lang="en-US" sz="2400" spc="-1" strike="noStrike">
              <a:latin typeface="Arial"/>
            </a:endParaRPr>
          </a:p>
          <a:p>
            <a:pPr marL="432000" indent="-324000">
              <a:spcAft>
                <a:spcPts val="1057"/>
              </a:spcAft>
              <a:buClr>
                <a:srgbClr val="000000"/>
              </a:buClr>
              <a:buSzPct val="45000"/>
              <a:buFont typeface="Wingdings" charset="2"/>
              <a:buChar char=""/>
            </a:pPr>
            <a:endParaRPr b="0" lang="en-US" sz="2400" spc="-1" strike="noStrike">
              <a:latin typeface="Arial"/>
            </a:endParaRPr>
          </a:p>
          <a:p>
            <a:pPr marL="432000" indent="-324000">
              <a:spcAft>
                <a:spcPts val="1057"/>
              </a:spcAft>
              <a:buClr>
                <a:srgbClr val="000000"/>
              </a:buClr>
              <a:buSzPct val="45000"/>
              <a:buFont typeface="Wingdings" charset="2"/>
              <a:buChar char=""/>
            </a:pPr>
            <a:endParaRPr b="0" lang="en-US" sz="2400" spc="-1" strike="noStrike">
              <a:latin typeface="Arial"/>
            </a:endParaRPr>
          </a:p>
          <a:p>
            <a:pPr marL="432000" indent="-324000">
              <a:spcAft>
                <a:spcPts val="1057"/>
              </a:spcAft>
              <a:buClr>
                <a:srgbClr val="000000"/>
              </a:buClr>
              <a:buSzPct val="45000"/>
              <a:buFont typeface="Wingdings" charset="2"/>
              <a:buChar char=""/>
            </a:pPr>
            <a:r>
              <a:rPr b="0" lang="en-US" sz="2400" spc="-1" strike="noStrike">
                <a:latin typeface="Arial"/>
              </a:rPr>
              <a:t>https://www.tn.gov/governor/priorities/faithandcommunity.html</a:t>
            </a:r>
            <a:endParaRPr b="0" lang="en-US" sz="2400" spc="-1" strike="noStrike">
              <a:latin typeface="Arial"/>
            </a:endParaRPr>
          </a:p>
        </p:txBody>
      </p:sp>
      <p:pic>
        <p:nvPicPr>
          <p:cNvPr id="136" name="" descr=""/>
          <p:cNvPicPr/>
          <p:nvPr/>
        </p:nvPicPr>
        <p:blipFill>
          <a:blip r:embed="rId1"/>
          <a:stretch/>
        </p:blipFill>
        <p:spPr>
          <a:xfrm rot="21252000">
            <a:off x="8865000" y="3792600"/>
            <a:ext cx="893520" cy="536040"/>
          </a:xfrm>
          <a:prstGeom prst="rect">
            <a:avLst/>
          </a:prstGeom>
          <a:ln w="57240">
            <a:solidFill>
              <a:srgbClr val="ffffff"/>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503640" y="1428480"/>
            <a:ext cx="9068760" cy="946800"/>
          </a:xfrm>
          <a:prstGeom prst="rect">
            <a:avLst/>
          </a:prstGeom>
          <a:noFill/>
          <a:ln>
            <a:noFill/>
          </a:ln>
        </p:spPr>
        <p:txBody>
          <a:bodyPr lIns="0" rIns="0" tIns="0" bIns="0" anchor="ctr">
            <a:noAutofit/>
          </a:bodyPr>
          <a:p>
            <a:pPr algn="ctr"/>
            <a:r>
              <a:rPr b="0" lang="en-US" sz="3300" spc="-1" strike="noStrike">
                <a:solidFill>
                  <a:srgbClr val="ffffff"/>
                </a:solidFill>
                <a:latin typeface="Arial"/>
              </a:rPr>
              <a:t>Re-abriendo Iglesias</a:t>
            </a:r>
            <a:endParaRPr b="0" lang="en-US" sz="3300" spc="-1" strike="noStrike">
              <a:solidFill>
                <a:srgbClr val="ffffff"/>
              </a:solidFill>
              <a:latin typeface="Arial"/>
            </a:endParaRPr>
          </a:p>
        </p:txBody>
      </p:sp>
      <p:sp>
        <p:nvSpPr>
          <p:cNvPr id="138" name="TextShape 2"/>
          <p:cNvSpPr txBox="1"/>
          <p:nvPr/>
        </p:nvSpPr>
        <p:spPr>
          <a:xfrm>
            <a:off x="503640" y="2103120"/>
            <a:ext cx="9068760" cy="2894760"/>
          </a:xfrm>
          <a:prstGeom prst="rect">
            <a:avLst/>
          </a:prstGeom>
          <a:noFill/>
          <a:ln>
            <a:noFill/>
          </a:ln>
        </p:spPr>
        <p:txBody>
          <a:bodyPr lIns="0" rIns="0" tIns="0" bIns="0" anchor="ctr">
            <a:noAutofit/>
          </a:bodyPr>
          <a:p>
            <a:pPr algn="ctr"/>
            <a:r>
              <a:rPr b="0" lang="en-US" sz="3200" spc="-1" strike="noStrike">
                <a:solidFill>
                  <a:srgbClr val="ffffff"/>
                </a:solidFill>
                <a:latin typeface="Arial"/>
              </a:rPr>
              <a:t>Reglamentos de Kentucky Comparados con Tennessee</a:t>
            </a:r>
            <a:br/>
            <a:endParaRPr b="0" lang="en-US" sz="3200" spc="-1" strike="noStrike">
              <a:solidFill>
                <a:srgbClr val="ffffff"/>
              </a:solidFill>
              <a:latin typeface="Arial"/>
            </a:endParaRPr>
          </a:p>
        </p:txBody>
      </p:sp>
      <p:sp>
        <p:nvSpPr>
          <p:cNvPr id="139" name="TextShape 3"/>
          <p:cNvSpPr txBox="1"/>
          <p:nvPr/>
        </p:nvSpPr>
        <p:spPr>
          <a:xfrm>
            <a:off x="0" y="19440"/>
            <a:ext cx="3675960" cy="346320"/>
          </a:xfrm>
          <a:prstGeom prst="rect">
            <a:avLst/>
          </a:prstGeom>
          <a:noFill/>
          <a:ln>
            <a:noFill/>
          </a:ln>
        </p:spPr>
        <p:txBody>
          <a:bodyPr lIns="90000" rIns="90000" tIns="45000" bIns="45000">
            <a:noAutofit/>
          </a:bodyPr>
          <a:p>
            <a:r>
              <a:rPr b="0" lang="en-US" sz="1800" spc="-1" strike="noStrike">
                <a:latin typeface="Arial"/>
              </a:rPr>
              <a:t>www.pastordaniel.net/covid19</a:t>
            </a:r>
            <a:endParaRPr b="0" lang="en-US" sz="1800" spc="-1" strike="noStrike">
              <a:latin typeface="Arial"/>
            </a:endParaRPr>
          </a:p>
        </p:txBody>
      </p:sp>
      <p:pic>
        <p:nvPicPr>
          <p:cNvPr id="140" name="" descr=""/>
          <p:cNvPicPr/>
          <p:nvPr/>
        </p:nvPicPr>
        <p:blipFill>
          <a:blip r:embed="rId1"/>
          <a:stretch/>
        </p:blipFill>
        <p:spPr>
          <a:xfrm rot="21281400">
            <a:off x="8257320" y="3534120"/>
            <a:ext cx="1323360" cy="661680"/>
          </a:xfrm>
          <a:prstGeom prst="rect">
            <a:avLst/>
          </a:prstGeom>
          <a:ln w="57240">
            <a:solidFill>
              <a:srgbClr val="ffffff"/>
            </a:solidFill>
            <a:round/>
          </a:ln>
          <a:effectLst>
            <a:outerShdw dist="36147" dir="2700000">
              <a:srgbClr val="808080"/>
            </a:outerShdw>
          </a:effectLst>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503640" y="822960"/>
            <a:ext cx="9068760" cy="784800"/>
          </a:xfrm>
          <a:prstGeom prst="rect">
            <a:avLst/>
          </a:prstGeom>
          <a:noFill/>
          <a:ln>
            <a:noFill/>
          </a:ln>
        </p:spPr>
        <p:txBody>
          <a:bodyPr lIns="0" rIns="0" tIns="0" bIns="0" anchor="ctr">
            <a:noAutofit/>
          </a:bodyPr>
          <a:p>
            <a:pPr marL="914400" indent="-228600" algn="ctr">
              <a:lnSpc>
                <a:spcPct val="150000"/>
              </a:lnSpc>
            </a:pPr>
            <a:r>
              <a:rPr b="0" lang="en-US" sz="1600" spc="-1" strike="noStrike">
                <a:latin typeface="Arial"/>
              </a:rPr>
              <a:t>Las iglesias en Kentucky deben cumplir con los requerimientos mínimos para negocios:</a:t>
            </a:r>
            <a:endParaRPr b="0" lang="en-US" sz="1600" spc="-1" strike="noStrike">
              <a:latin typeface="Arial"/>
            </a:endParaRPr>
          </a:p>
        </p:txBody>
      </p:sp>
      <p:sp>
        <p:nvSpPr>
          <p:cNvPr id="142" name="TextShape 2"/>
          <p:cNvSpPr txBox="1"/>
          <p:nvPr/>
        </p:nvSpPr>
        <p:spPr>
          <a:xfrm>
            <a:off x="-91440" y="1644120"/>
            <a:ext cx="4937760" cy="3293640"/>
          </a:xfrm>
          <a:prstGeom prst="rect">
            <a:avLst/>
          </a:prstGeom>
          <a:noFill/>
          <a:ln>
            <a:noFill/>
          </a:ln>
        </p:spPr>
        <p:txBody>
          <a:bodyPr lIns="0" rIns="0" tIns="0" bIns="0">
            <a:normAutofit fontScale="91000"/>
          </a:bodyPr>
          <a:p>
            <a:pPr marL="1371600" indent="-228600">
              <a:lnSpc>
                <a:spcPct val="150000"/>
              </a:lnSpc>
            </a:pPr>
            <a:r>
              <a:rPr b="0" lang="en-US" sz="1800" spc="-1" strike="noStrike">
                <a:latin typeface="Arial"/>
              </a:rPr>
              <a:t>Trabajo remoto o a distancia</a:t>
            </a:r>
            <a:endParaRPr b="0" lang="en-US" sz="1800" spc="-1" strike="noStrike">
              <a:latin typeface="Arial"/>
            </a:endParaRPr>
          </a:p>
          <a:p>
            <a:pPr marL="1371600" indent="-228600">
              <a:lnSpc>
                <a:spcPct val="150000"/>
              </a:lnSpc>
            </a:pPr>
            <a:r>
              <a:rPr b="0" lang="en-US" sz="1800" spc="-1" strike="noStrike">
                <a:latin typeface="Arial"/>
              </a:rPr>
              <a:t>Regreso al trabajo en fases</a:t>
            </a:r>
            <a:endParaRPr b="0" lang="en-US" sz="1800" spc="-1" strike="noStrike">
              <a:latin typeface="Arial"/>
            </a:endParaRPr>
          </a:p>
          <a:p>
            <a:pPr marL="1371600" indent="-228600">
              <a:lnSpc>
                <a:spcPct val="150000"/>
              </a:lnSpc>
            </a:pPr>
            <a:r>
              <a:rPr b="0" lang="en-US" sz="1800" spc="-1" strike="noStrike">
                <a:latin typeface="Arial"/>
              </a:rPr>
              <a:t>Enforzar distanciamiento social</a:t>
            </a:r>
            <a:endParaRPr b="0" lang="en-US" sz="1800" spc="-1" strike="noStrike">
              <a:latin typeface="Arial"/>
            </a:endParaRPr>
          </a:p>
          <a:p>
            <a:pPr marL="1371600" indent="-228600">
              <a:lnSpc>
                <a:spcPct val="150000"/>
              </a:lnSpc>
            </a:pPr>
            <a:r>
              <a:rPr b="0" lang="en-US" sz="1800" spc="-1" strike="noStrike">
                <a:latin typeface="Arial"/>
              </a:rPr>
              <a:t>Limitar la interacción cara a cara</a:t>
            </a:r>
            <a:endParaRPr b="0" lang="en-US" sz="1800" spc="-1" strike="noStrike">
              <a:latin typeface="Arial"/>
            </a:endParaRPr>
          </a:p>
          <a:p>
            <a:pPr marL="1371600" indent="-228600">
              <a:lnSpc>
                <a:spcPct val="150000"/>
              </a:lnSpc>
            </a:pPr>
            <a:r>
              <a:rPr b="0" lang="en-US" sz="1800" spc="-1" strike="noStrike">
                <a:latin typeface="Arial"/>
              </a:rPr>
              <a:t>Usar mascarillas universales y equipo de protección personal</a:t>
            </a:r>
            <a:endParaRPr b="0" lang="en-US" sz="1800" spc="-1" strike="noStrike">
              <a:latin typeface="Arial"/>
            </a:endParaRPr>
          </a:p>
          <a:p>
            <a:pPr marL="1371600" indent="-228600">
              <a:lnSpc>
                <a:spcPct val="150000"/>
              </a:lnSpc>
            </a:pPr>
            <a:r>
              <a:rPr b="0" lang="en-US" sz="1800" spc="-1" strike="noStrike">
                <a:latin typeface="Arial"/>
              </a:rPr>
              <a:t>Usar gel desinfectante y lavado de manos</a:t>
            </a:r>
            <a:endParaRPr b="0" lang="en-US" sz="1800" spc="-1" strike="noStrike">
              <a:latin typeface="Arial"/>
            </a:endParaRPr>
          </a:p>
          <a:p>
            <a:pPr marL="1371600" indent="-228600">
              <a:lnSpc>
                <a:spcPct val="150000"/>
              </a:lnSpc>
            </a:pPr>
            <a:r>
              <a:rPr b="0" lang="en-US" sz="1800" spc="-1" strike="noStrike">
                <a:latin typeface="Arial"/>
              </a:rPr>
              <a:t>Restringir ingreso a áreas communes</a:t>
            </a:r>
            <a:endParaRPr b="0" lang="en-US" sz="1800" spc="-1" strike="noStrike">
              <a:latin typeface="Arial"/>
            </a:endParaRPr>
          </a:p>
        </p:txBody>
      </p:sp>
      <p:pic>
        <p:nvPicPr>
          <p:cNvPr id="143" name="" descr=""/>
          <p:cNvPicPr/>
          <p:nvPr/>
        </p:nvPicPr>
        <p:blipFill>
          <a:blip r:embed="rId1"/>
          <a:stretch/>
        </p:blipFill>
        <p:spPr>
          <a:xfrm rot="21252000">
            <a:off x="8865000" y="3792600"/>
            <a:ext cx="893520" cy="536040"/>
          </a:xfrm>
          <a:prstGeom prst="rect">
            <a:avLst/>
          </a:prstGeom>
          <a:ln w="57240">
            <a:solidFill>
              <a:srgbClr val="ffffff"/>
            </a:solidFill>
            <a:round/>
          </a:ln>
        </p:spPr>
      </p:pic>
      <p:sp>
        <p:nvSpPr>
          <p:cNvPr id="144" name="TextShape 3"/>
          <p:cNvSpPr txBox="1"/>
          <p:nvPr/>
        </p:nvSpPr>
        <p:spPr>
          <a:xfrm>
            <a:off x="5104440" y="1735560"/>
            <a:ext cx="3948120" cy="3293640"/>
          </a:xfrm>
          <a:prstGeom prst="rect">
            <a:avLst/>
          </a:prstGeom>
          <a:noFill/>
          <a:ln>
            <a:noFill/>
          </a:ln>
        </p:spPr>
        <p:txBody>
          <a:bodyPr lIns="0" rIns="0" tIns="0" bIns="0">
            <a:normAutofit fontScale="46000"/>
          </a:bodyPr>
          <a:p>
            <a:pPr>
              <a:lnSpc>
                <a:spcPct val="150000"/>
              </a:lnSpc>
              <a:spcAft>
                <a:spcPts val="1057"/>
              </a:spcAft>
            </a:pPr>
            <a:r>
              <a:rPr b="0" lang="en-US" sz="1800" spc="-1" strike="noStrike">
                <a:latin typeface="Arial"/>
              </a:rPr>
              <a:t>Desinfectar adecuadamente</a:t>
            </a:r>
            <a:endParaRPr b="0" lang="en-US" sz="1800" spc="-1" strike="noStrike">
              <a:latin typeface="Arial"/>
            </a:endParaRPr>
          </a:p>
          <a:p>
            <a:pPr>
              <a:lnSpc>
                <a:spcPct val="150000"/>
              </a:lnSpc>
              <a:spcAft>
                <a:spcPts val="1057"/>
              </a:spcAft>
            </a:pPr>
            <a:r>
              <a:rPr b="0" lang="en-US" sz="1800" spc="-1" strike="noStrike">
                <a:latin typeface="Arial"/>
              </a:rPr>
              <a:t>Chequear la temperatura diariamente/hacer chequeos físicos de salud</a:t>
            </a:r>
            <a:endParaRPr b="0" lang="en-US" sz="1800" spc="-1" strike="noStrike">
              <a:latin typeface="Arial"/>
            </a:endParaRPr>
          </a:p>
          <a:p>
            <a:pPr>
              <a:lnSpc>
                <a:spcPct val="150000"/>
              </a:lnSpc>
              <a:spcAft>
                <a:spcPts val="1057"/>
              </a:spcAft>
            </a:pPr>
            <a:r>
              <a:rPr b="0" lang="en-US" sz="1800" spc="-1" strike="noStrike">
                <a:latin typeface="Arial"/>
              </a:rPr>
              <a:t>Crear un plan para hacer pruebas COVID-19</a:t>
            </a:r>
            <a:endParaRPr b="0" lang="en-US" sz="1800" spc="-1" strike="noStrike">
              <a:latin typeface="Arial"/>
            </a:endParaRPr>
          </a:p>
          <a:p>
            <a:pPr>
              <a:lnSpc>
                <a:spcPct val="150000"/>
              </a:lnSpc>
              <a:spcAft>
                <a:spcPts val="1057"/>
              </a:spcAft>
            </a:pPr>
            <a:r>
              <a:rPr b="0" lang="en-US" sz="1800" spc="-1" strike="noStrike">
                <a:latin typeface="Arial"/>
              </a:rPr>
              <a:t>Hacer acomodaciones/arreglos especiales cuando sea necesario</a:t>
            </a:r>
            <a:endParaRPr b="0" lang="en-US" sz="1800" spc="-1" strike="noStrike">
              <a:latin typeface="Arial"/>
            </a:endParaRPr>
          </a:p>
          <a:p>
            <a:pPr>
              <a:lnSpc>
                <a:spcPct val="150000"/>
              </a:lnSpc>
              <a:spcAft>
                <a:spcPts val="1057"/>
              </a:spcAft>
            </a:pPr>
            <a:r>
              <a:rPr b="0" lang="en-US" sz="1800" spc="-1" strike="noStrike">
                <a:latin typeface="Arial"/>
              </a:rPr>
              <a:t>Designar una persona con el título “Saludable en el Trabajo” </a:t>
            </a:r>
            <a:endParaRPr b="0" lang="en-US" sz="1800" spc="-1" strike="noStrike">
              <a:latin typeface="Arial"/>
            </a:endParaRPr>
          </a:p>
          <a:p>
            <a:pPr>
              <a:lnSpc>
                <a:spcPct val="150000"/>
              </a:lnSpc>
              <a:spcAft>
                <a:spcPts val="1057"/>
              </a:spcAft>
            </a:pPr>
            <a:r>
              <a:rPr b="0" lang="en-US" sz="1800" spc="-1" strike="noStrike">
                <a:latin typeface="Arial"/>
              </a:rPr>
              <a:t>Educar y entrenar a los empleados</a:t>
            </a:r>
            <a:endParaRPr b="0" lang="en-US" sz="1800" spc="-1" strike="noStrike">
              <a:latin typeface="Arial"/>
            </a:endParaRPr>
          </a:p>
          <a:p>
            <a:pPr>
              <a:lnSpc>
                <a:spcPct val="150000"/>
              </a:lnSpc>
              <a:spcAft>
                <a:spcPts val="1057"/>
              </a:spcAft>
            </a:pPr>
            <a:r>
              <a:rPr b="0" lang="en-US" sz="1800" spc="-1" strike="noStrike">
                <a:latin typeface="Arial"/>
              </a:rPr>
              <a:t>Notificar cuando hay una prueba de COVID-19 con resultados positivos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44100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
        <p:nvSpPr>
          <p:cNvPr id="146" name="TextShape 2"/>
          <p:cNvSpPr txBox="1"/>
          <p:nvPr/>
        </p:nvSpPr>
        <p:spPr>
          <a:xfrm>
            <a:off x="503640" y="384048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should, to the greatest extent practicable, continue to conduct</a:t>
            </a:r>
            <a:endParaRPr b="0" lang="en-US" sz="1600" spc="-1" strike="noStrike">
              <a:latin typeface="Arial"/>
            </a:endParaRPr>
          </a:p>
          <a:p>
            <a:r>
              <a:rPr b="0" lang="en-US" sz="1600" spc="-1" strike="noStrike">
                <a:latin typeface="Arial"/>
              </a:rPr>
              <a:t>alternative services, including tele-services, radio broadcasts, and drive-in services.</a:t>
            </a:r>
            <a:endParaRPr b="0" lang="en-US" sz="1600" spc="-1" strike="noStrike">
              <a:latin typeface="Arial"/>
            </a:endParaRPr>
          </a:p>
        </p:txBody>
      </p:sp>
      <p:sp>
        <p:nvSpPr>
          <p:cNvPr id="147" name="TextShape 3"/>
          <p:cNvSpPr txBox="1"/>
          <p:nvPr/>
        </p:nvSpPr>
        <p:spPr>
          <a:xfrm>
            <a:off x="822960" y="914400"/>
            <a:ext cx="4937760" cy="236916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Continuar con servicios religiosos virtuales (en línea)</a:t>
            </a:r>
            <a:endParaRPr b="0" lang="en-US" sz="3200" spc="-1" strike="noStrike">
              <a:latin typeface="Arial"/>
            </a:endParaRPr>
          </a:p>
        </p:txBody>
      </p:sp>
      <p:pic>
        <p:nvPicPr>
          <p:cNvPr id="148" name="" descr=""/>
          <p:cNvPicPr/>
          <p:nvPr/>
        </p:nvPicPr>
        <p:blipFill>
          <a:blip r:embed="rId1"/>
          <a:stretch/>
        </p:blipFill>
        <p:spPr>
          <a:xfrm>
            <a:off x="6126480" y="663480"/>
            <a:ext cx="3533760" cy="3359880"/>
          </a:xfrm>
          <a:prstGeom prst="rect">
            <a:avLst/>
          </a:prstGeom>
          <a:ln>
            <a:noFill/>
          </a:ln>
        </p:spPr>
      </p:pic>
      <p:pic>
        <p:nvPicPr>
          <p:cNvPr id="149" name="" descr=""/>
          <p:cNvPicPr/>
          <p:nvPr/>
        </p:nvPicPr>
        <p:blipFill>
          <a:blip r:embed="rId2"/>
          <a:stretch/>
        </p:blipFill>
        <p:spPr>
          <a:xfrm>
            <a:off x="6120" y="3099600"/>
            <a:ext cx="816840" cy="9237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503640" y="3840120"/>
            <a:ext cx="9068760" cy="1729080"/>
          </a:xfrm>
          <a:prstGeom prst="rect">
            <a:avLst/>
          </a:prstGeom>
          <a:solidFill>
            <a:srgbClr val="ffffff">
              <a:alpha val="70000"/>
            </a:srgbClr>
          </a:solidFill>
          <a:ln>
            <a:noFill/>
          </a:ln>
        </p:spPr>
        <p:txBody>
          <a:bodyPr lIns="0" rIns="0" tIns="0" bIns="0" anchor="ctr">
            <a:noAutofit/>
          </a:bodyPr>
          <a:p>
            <a:r>
              <a:rPr b="0" lang="en-US" sz="1600" spc="-1" strike="noStrike">
                <a:latin typeface="Arial"/>
              </a:rPr>
              <a:t>Places of worship conducting drive-in services should ensure their congregants remain in</a:t>
            </a:r>
            <a:endParaRPr b="0" lang="en-US" sz="1600" spc="-1" strike="noStrike">
              <a:latin typeface="Arial"/>
            </a:endParaRPr>
          </a:p>
          <a:p>
            <a:r>
              <a:rPr b="0" lang="en-US" sz="1600" spc="-1" strike="noStrike">
                <a:latin typeface="Arial"/>
              </a:rPr>
              <a:t>their vehicles and not socialize through their vehicle windows, except at a distance of</a:t>
            </a:r>
            <a:endParaRPr b="0" lang="en-US" sz="1600" spc="-1" strike="noStrike">
              <a:latin typeface="Arial"/>
            </a:endParaRPr>
          </a:p>
          <a:p>
            <a:r>
              <a:rPr b="0" lang="en-US" sz="1600" spc="-1" strike="noStrike">
                <a:latin typeface="Arial"/>
              </a:rPr>
              <a:t>more than six (6) feet. Attendees should turn off their vehicles to avoid idling and protect</a:t>
            </a:r>
            <a:endParaRPr b="0" lang="en-US" sz="1600" spc="-1" strike="noStrike">
              <a:latin typeface="Arial"/>
            </a:endParaRPr>
          </a:p>
          <a:p>
            <a:r>
              <a:rPr b="0" lang="en-US" sz="1600" spc="-1" strike="noStrike">
                <a:latin typeface="Arial"/>
              </a:rPr>
              <a:t>everyone’s health.</a:t>
            </a:r>
            <a:endParaRPr b="0" lang="en-US" sz="1600" spc="-1" strike="noStrike">
              <a:latin typeface="Arial"/>
            </a:endParaRPr>
          </a:p>
        </p:txBody>
      </p:sp>
      <p:sp>
        <p:nvSpPr>
          <p:cNvPr id="151" name="TextShape 2"/>
          <p:cNvSpPr txBox="1"/>
          <p:nvPr/>
        </p:nvSpPr>
        <p:spPr>
          <a:xfrm>
            <a:off x="822960" y="914400"/>
            <a:ext cx="4937760" cy="1913400"/>
          </a:xfrm>
          <a:prstGeom prst="rect">
            <a:avLst/>
          </a:prstGeom>
          <a:noFill/>
          <a:ln>
            <a:noFill/>
          </a:ln>
        </p:spPr>
        <p:txBody>
          <a:bodyPr lIns="90000" rIns="90000" tIns="45000" bIns="45000">
            <a:noAutofit/>
          </a:bodyPr>
          <a:p>
            <a:pPr marL="216000" indent="-216000">
              <a:buClr>
                <a:srgbClr val="ffffff"/>
              </a:buClr>
              <a:buSzPct val="45000"/>
              <a:buFont typeface="Wingdings" charset="2"/>
              <a:buChar char=""/>
            </a:pPr>
            <a:r>
              <a:rPr b="0" lang="en-US" sz="3200" spc="-1" strike="noStrike">
                <a:latin typeface="Arial"/>
              </a:rPr>
              <a:t>Para servicios en automóvil, permanecer dentro del auto/no salir del auto</a:t>
            </a:r>
            <a:endParaRPr b="0" lang="en-US" sz="3200" spc="-1" strike="noStrike">
              <a:latin typeface="Arial"/>
            </a:endParaRPr>
          </a:p>
        </p:txBody>
      </p:sp>
      <p:pic>
        <p:nvPicPr>
          <p:cNvPr id="152" name="" descr=""/>
          <p:cNvPicPr/>
          <p:nvPr/>
        </p:nvPicPr>
        <p:blipFill>
          <a:blip r:embed="rId1"/>
          <a:stretch/>
        </p:blipFill>
        <p:spPr>
          <a:xfrm>
            <a:off x="5394960" y="1190880"/>
            <a:ext cx="4331520" cy="3015360"/>
          </a:xfrm>
          <a:prstGeom prst="rect">
            <a:avLst/>
          </a:prstGeom>
          <a:ln>
            <a:noFill/>
          </a:ln>
        </p:spPr>
      </p:pic>
      <p:pic>
        <p:nvPicPr>
          <p:cNvPr id="153" name="" descr=""/>
          <p:cNvPicPr/>
          <p:nvPr/>
        </p:nvPicPr>
        <p:blipFill>
          <a:blip r:embed="rId2"/>
          <a:stretch/>
        </p:blipFill>
        <p:spPr>
          <a:xfrm rot="21282000">
            <a:off x="104400" y="3319560"/>
            <a:ext cx="619560" cy="309960"/>
          </a:xfrm>
          <a:prstGeom prst="rect">
            <a:avLst/>
          </a:prstGeom>
          <a:ln w="57240">
            <a:solidFill>
              <a:srgbClr val="ffffff"/>
            </a:solidFill>
            <a:round/>
          </a:ln>
        </p:spPr>
      </p:pic>
      <p:sp>
        <p:nvSpPr>
          <p:cNvPr id="154" name="TextShape 3"/>
          <p:cNvSpPr txBox="1"/>
          <p:nvPr/>
        </p:nvSpPr>
        <p:spPr>
          <a:xfrm>
            <a:off x="441360" y="-91440"/>
            <a:ext cx="9068760" cy="822960"/>
          </a:xfrm>
          <a:prstGeom prst="rect">
            <a:avLst/>
          </a:prstGeom>
          <a:noFill/>
          <a:ln>
            <a:noFill/>
          </a:ln>
        </p:spPr>
        <p:txBody>
          <a:bodyPr lIns="0" rIns="0" tIns="0" bIns="0" anchor="ctr">
            <a:noAutofit/>
          </a:bodyPr>
          <a:p>
            <a:pPr marL="325800" indent="-228600">
              <a:lnSpc>
                <a:spcPct val="150000"/>
              </a:lnSpc>
              <a:spcBef>
                <a:spcPts val="601"/>
              </a:spcBef>
              <a:spcAft>
                <a:spcPts val="601"/>
              </a:spcAft>
            </a:pPr>
            <a:r>
              <a:rPr b="0" lang="en-US" sz="2600" spc="-1" strike="noStrike">
                <a:solidFill>
                  <a:srgbClr val="ffffff"/>
                </a:solidFill>
                <a:latin typeface="Arial"/>
              </a:rPr>
              <a:t>Requerimientos para Mantener Distanciamiento Social</a:t>
            </a:r>
            <a:endParaRPr b="0" lang="en-US"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156</TotalTime>
  <Application>LibreOffice/6.4.2.2$Linux_X86_64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2020-05-11T12:29:39Z</dcterms:created>
  <dc:creator/>
  <dc:description/>
  <dc:language>en-US</dc:language>
  <cp:lastModifiedBy/>
  <dcterms:modified xsi:type="dcterms:W3CDTF">2020-05-14T14:51:45Z</dcterms:modified>
  <cp:revision>23</cp:revision>
  <dc:subject/>
  <dc:title>Lights</dc:title>
</cp:coreProperties>
</file>